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Poppins"/>
      <p:bold r:id="rId30"/>
      <p:boldItalic r:id="rId31"/>
    </p:embeddedFont>
    <p:embeddedFont>
      <p:font typeface="Poppins Light"/>
      <p:regular r:id="rId32"/>
      <p:bold r:id="rId33"/>
      <p:italic r:id="rId34"/>
      <p:boldItalic r:id="rId35"/>
    </p:embeddedFont>
    <p:embeddedFont>
      <p:font typeface="Poppins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jjAH8YNrkjTSHzyqrAeuU6hk7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PoppinsLight-bold.fntdata"/><Relationship Id="rId10" Type="http://schemas.openxmlformats.org/officeDocument/2006/relationships/slide" Target="slides/slide5.xml"/><Relationship Id="rId32" Type="http://schemas.openxmlformats.org/officeDocument/2006/relationships/font" Target="fonts/PoppinsLight-regular.fntdata"/><Relationship Id="rId13" Type="http://schemas.openxmlformats.org/officeDocument/2006/relationships/slide" Target="slides/slide8.xml"/><Relationship Id="rId35" Type="http://schemas.openxmlformats.org/officeDocument/2006/relationships/font" Target="fonts/Poppins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Light-italic.fntdata"/><Relationship Id="rId15" Type="http://schemas.openxmlformats.org/officeDocument/2006/relationships/slide" Target="slides/slide10.xml"/><Relationship Id="rId37" Type="http://schemas.openxmlformats.org/officeDocument/2006/relationships/font" Target="fonts/PoppinsMedium-bold.fntdata"/><Relationship Id="rId14" Type="http://schemas.openxmlformats.org/officeDocument/2006/relationships/slide" Target="slides/slide9.xml"/><Relationship Id="rId36" Type="http://schemas.openxmlformats.org/officeDocument/2006/relationships/font" Target="fonts/PoppinsMedium-regular.fntdata"/><Relationship Id="rId17" Type="http://schemas.openxmlformats.org/officeDocument/2006/relationships/slide" Target="slides/slide12.xml"/><Relationship Id="rId39" Type="http://schemas.openxmlformats.org/officeDocument/2006/relationships/font" Target="fonts/Poppins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Poppins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5"/>
          <p:cNvGrpSpPr/>
          <p:nvPr/>
        </p:nvGrpSpPr>
        <p:grpSpPr>
          <a:xfrm>
            <a:off x="0" y="9457342"/>
            <a:ext cx="18288000" cy="829658"/>
            <a:chOff x="0" y="-289321"/>
            <a:chExt cx="24384000" cy="1106210"/>
          </a:xfrm>
        </p:grpSpPr>
        <p:grpSp>
          <p:nvGrpSpPr>
            <p:cNvPr id="12" name="Google Shape;12;p25"/>
            <p:cNvGrpSpPr/>
            <p:nvPr/>
          </p:nvGrpSpPr>
          <p:grpSpPr>
            <a:xfrm>
              <a:off x="0" y="-289321"/>
              <a:ext cx="24384000" cy="1106210"/>
              <a:chOff x="0" y="-57150"/>
              <a:chExt cx="4816593" cy="218511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0" y="0"/>
                <a:ext cx="4816592" cy="161361"/>
              </a:xfrm>
              <a:custGeom>
                <a:rect b="b" l="l" r="r" t="t"/>
                <a:pathLst>
                  <a:path extrusionOk="0"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5"/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0" y="0"/>
              <a:ext cx="2257733" cy="816889"/>
            </a:xfrm>
            <a:custGeom>
              <a:rect b="b" l="l" r="r" t="t"/>
              <a:pathLst>
                <a:path extrusionOk="0"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CYBERLITE.ORG</a:t>
              </a:r>
              <a:endParaRPr/>
            </a:p>
          </p:txBody>
        </p:sp>
        <p:sp>
          <p:nvSpPr>
            <p:cNvPr id="17" name="Google Shape;17;p25"/>
            <p:cNvSpPr txBox="1"/>
            <p:nvPr/>
          </p:nvSpPr>
          <p:spPr>
            <a:xfrm>
              <a:off x="2430121" y="389395"/>
              <a:ext cx="56493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Ⓒ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Cyberlite Books Pte. Ltd. All Rights Reserved.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5443426" y="371775"/>
            <a:ext cx="2277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1.3</a:t>
            </a:r>
            <a:endParaRPr/>
          </a:p>
        </p:txBody>
      </p:sp>
      <p:cxnSp>
        <p:nvCxnSpPr>
          <p:cNvPr id="92" name="Google Shape;92;p1"/>
          <p:cNvCxnSpPr/>
          <p:nvPr/>
        </p:nvCxnSpPr>
        <p:spPr>
          <a:xfrm>
            <a:off x="1028700" y="574639"/>
            <a:ext cx="14414730" cy="952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3" name="Google Shape;93;p1"/>
          <p:cNvGrpSpPr/>
          <p:nvPr/>
        </p:nvGrpSpPr>
        <p:grpSpPr>
          <a:xfrm>
            <a:off x="9733075" y="1203376"/>
            <a:ext cx="7880248" cy="7880248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/>
          <p:nvPr/>
        </p:nvSpPr>
        <p:spPr>
          <a:xfrm>
            <a:off x="9378395" y="2379082"/>
            <a:ext cx="8589608" cy="5389979"/>
          </a:xfrm>
          <a:custGeom>
            <a:rect b="b" l="l" r="r" t="t"/>
            <a:pathLst>
              <a:path extrusionOk="0" h="5389979" w="8589608">
                <a:moveTo>
                  <a:pt x="0" y="0"/>
                </a:moveTo>
                <a:lnTo>
                  <a:pt x="8589608" y="0"/>
                </a:lnTo>
                <a:lnTo>
                  <a:pt x="8589608" y="5389979"/>
                </a:lnTo>
                <a:lnTo>
                  <a:pt x="0" y="5389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028700" y="3237620"/>
            <a:ext cx="7865694" cy="266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Great Digital Library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028700" y="2078723"/>
            <a:ext cx="4255889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MEDIA LITERACY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028700" y="6672462"/>
            <a:ext cx="7865694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can we learn on the internet?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0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215" name="Google Shape;215;p10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0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Sort It Out!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sort the information into facts, opinions, and stories?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 txBox="1"/>
          <p:nvPr/>
        </p:nvSpPr>
        <p:spPr>
          <a:xfrm>
            <a:off x="5485817" y="1946664"/>
            <a:ext cx="7316365" cy="110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Mission 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1028700" y="4374581"/>
            <a:ext cx="16230600" cy="651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at each example and decide which group they belong to! </a:t>
            </a:r>
            <a:endParaRPr/>
          </a:p>
        </p:txBody>
      </p:sp>
      <p:grpSp>
        <p:nvGrpSpPr>
          <p:cNvPr id="229" name="Google Shape;229;p11"/>
          <p:cNvGrpSpPr/>
          <p:nvPr/>
        </p:nvGrpSpPr>
        <p:grpSpPr>
          <a:xfrm>
            <a:off x="5838018" y="6047500"/>
            <a:ext cx="6611964" cy="1527257"/>
            <a:chOff x="0" y="-104775"/>
            <a:chExt cx="1741423" cy="402240"/>
          </a:xfrm>
        </p:grpSpPr>
        <p:sp>
          <p:nvSpPr>
            <p:cNvPr id="230" name="Google Shape;230;p11"/>
            <p:cNvSpPr/>
            <p:nvPr/>
          </p:nvSpPr>
          <p:spPr>
            <a:xfrm>
              <a:off x="0" y="0"/>
              <a:ext cx="1741423" cy="297465"/>
            </a:xfrm>
            <a:custGeom>
              <a:rect b="b" l="l" r="r" t="t"/>
              <a:pathLst>
                <a:path extrusionOk="0" h="297465" w="1741423">
                  <a:moveTo>
                    <a:pt x="35127" y="0"/>
                  </a:moveTo>
                  <a:lnTo>
                    <a:pt x="1706296" y="0"/>
                  </a:lnTo>
                  <a:cubicBezTo>
                    <a:pt x="1725696" y="0"/>
                    <a:pt x="1741423" y="15727"/>
                    <a:pt x="1741423" y="35127"/>
                  </a:cubicBezTo>
                  <a:lnTo>
                    <a:pt x="1741423" y="262339"/>
                  </a:lnTo>
                  <a:cubicBezTo>
                    <a:pt x="1741423" y="281739"/>
                    <a:pt x="1725696" y="297465"/>
                    <a:pt x="1706296" y="297465"/>
                  </a:cubicBezTo>
                  <a:lnTo>
                    <a:pt x="35127" y="297465"/>
                  </a:lnTo>
                  <a:cubicBezTo>
                    <a:pt x="15727" y="297465"/>
                    <a:pt x="0" y="281739"/>
                    <a:pt x="0" y="262339"/>
                  </a:cubicBezTo>
                  <a:lnTo>
                    <a:pt x="0" y="35127"/>
                  </a:lnTo>
                  <a:cubicBezTo>
                    <a:pt x="0" y="15727"/>
                    <a:pt x="15727" y="0"/>
                    <a:pt x="35127" y="0"/>
                  </a:cubicBezTo>
                  <a:close/>
                </a:path>
              </a:pathLst>
            </a:custGeom>
            <a:solidFill>
              <a:srgbClr val="CC30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0" y="-104775"/>
              <a:ext cx="1741423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Ready? Let’s Play!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240" name="Google Shape;240;p12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Fact?</a:t>
              </a:r>
              <a:endParaRPr/>
            </a:p>
          </p:txBody>
        </p:sp>
      </p:grpSp>
      <p:grpSp>
        <p:nvGrpSpPr>
          <p:cNvPr id="242" name="Google Shape;242;p12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243" name="Google Shape;243;p12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Opinion?</a:t>
              </a:r>
              <a:endParaRPr/>
            </a:p>
          </p:txBody>
        </p:sp>
      </p:grpSp>
      <p:grpSp>
        <p:nvGrpSpPr>
          <p:cNvPr id="245" name="Google Shape;245;p12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246" name="Google Shape;246;p12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2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Story?</a:t>
              </a:r>
              <a:endParaRPr/>
            </a:p>
          </p:txBody>
        </p:sp>
      </p:grpSp>
      <p:sp>
        <p:nvSpPr>
          <p:cNvPr id="248" name="Google Shape;248;p12"/>
          <p:cNvSpPr/>
          <p:nvPr/>
        </p:nvSpPr>
        <p:spPr>
          <a:xfrm>
            <a:off x="4509563" y="2253742"/>
            <a:ext cx="9268875" cy="4951124"/>
          </a:xfrm>
          <a:custGeom>
            <a:rect b="b" l="l" r="r" t="t"/>
            <a:pathLst>
              <a:path extrusionOk="0" h="4951124" w="9268875">
                <a:moveTo>
                  <a:pt x="0" y="0"/>
                </a:moveTo>
                <a:lnTo>
                  <a:pt x="9268874" y="0"/>
                </a:lnTo>
                <a:lnTo>
                  <a:pt x="9268874" y="4951124"/>
                </a:lnTo>
                <a:lnTo>
                  <a:pt x="0" y="4951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Slime is the best toy ever!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3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56" name="Google Shape;256;p1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3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259" name="Google Shape;259;p13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Opinion!</a:t>
              </a:r>
              <a:endParaRPr/>
            </a:p>
          </p:txBody>
        </p:sp>
      </p:grpSp>
      <p:sp>
        <p:nvSpPr>
          <p:cNvPr id="261" name="Google Shape;261;p13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Slime is the best toy ever!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1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4509563" y="2253742"/>
            <a:ext cx="9268875" cy="4951124"/>
          </a:xfrm>
          <a:custGeom>
            <a:rect b="b" l="l" r="r" t="t"/>
            <a:pathLst>
              <a:path extrusionOk="0" h="4951124" w="9268875">
                <a:moveTo>
                  <a:pt x="0" y="0"/>
                </a:moveTo>
                <a:lnTo>
                  <a:pt x="9268874" y="0"/>
                </a:lnTo>
                <a:lnTo>
                  <a:pt x="9268874" y="4951124"/>
                </a:lnTo>
                <a:lnTo>
                  <a:pt x="0" y="4951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272" name="Google Shape;272;p14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Fact?</a:t>
              </a:r>
              <a:endParaRPr/>
            </a:p>
          </p:txBody>
        </p:sp>
      </p:grpSp>
      <p:grpSp>
        <p:nvGrpSpPr>
          <p:cNvPr id="274" name="Google Shape;274;p14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Opinion?</a:t>
              </a:r>
              <a:endParaRPr/>
            </a:p>
          </p:txBody>
        </p:sp>
      </p:grpSp>
      <p:grpSp>
        <p:nvGrpSpPr>
          <p:cNvPr id="277" name="Google Shape;277;p14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278" name="Google Shape;278;p14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Story?</a:t>
              </a:r>
              <a:endParaRPr/>
            </a:p>
          </p:txBody>
        </p:sp>
      </p:grpSp>
      <p:sp>
        <p:nvSpPr>
          <p:cNvPr id="280" name="Google Shape;280;p14"/>
          <p:cNvSpPr/>
          <p:nvPr/>
        </p:nvSpPr>
        <p:spPr>
          <a:xfrm>
            <a:off x="5293621" y="2260809"/>
            <a:ext cx="7700758" cy="4936989"/>
          </a:xfrm>
          <a:custGeom>
            <a:rect b="b" l="l" r="r" t="t"/>
            <a:pathLst>
              <a:path extrusionOk="0" h="4936989" w="7700758">
                <a:moveTo>
                  <a:pt x="0" y="0"/>
                </a:moveTo>
                <a:lnTo>
                  <a:pt x="7700758" y="0"/>
                </a:lnTo>
                <a:lnTo>
                  <a:pt x="7700758" y="4936989"/>
                </a:lnTo>
                <a:lnTo>
                  <a:pt x="0" y="493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moon only comes out at night.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5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88" name="Google Shape;288;p1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5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291" name="Google Shape;291;p15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Fact!</a:t>
              </a:r>
              <a:endParaRPr/>
            </a:p>
          </p:txBody>
        </p:sp>
      </p:grpSp>
      <p:sp>
        <p:nvSpPr>
          <p:cNvPr id="293" name="Google Shape;293;p15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2</a:t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5293621" y="2260809"/>
            <a:ext cx="7700758" cy="4936989"/>
          </a:xfrm>
          <a:custGeom>
            <a:rect b="b" l="l" r="r" t="t"/>
            <a:pathLst>
              <a:path extrusionOk="0" h="4936989" w="7700758">
                <a:moveTo>
                  <a:pt x="0" y="0"/>
                </a:moveTo>
                <a:lnTo>
                  <a:pt x="7700758" y="0"/>
                </a:lnTo>
                <a:lnTo>
                  <a:pt x="7700758" y="4936989"/>
                </a:lnTo>
                <a:lnTo>
                  <a:pt x="0" y="493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5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moon only comes out at night.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01" name="Google Shape;301;p1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6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304" name="Google Shape;304;p16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Fact?</a:t>
              </a:r>
              <a:endParaRPr/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Opinion?</a:t>
              </a:r>
              <a:endParaRPr/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Story?</a:t>
              </a:r>
              <a:endParaRPr/>
            </a:p>
          </p:txBody>
        </p:sp>
      </p:grpSp>
      <p:grpSp>
        <p:nvGrpSpPr>
          <p:cNvPr id="312" name="Google Shape;312;p16"/>
          <p:cNvGrpSpPr/>
          <p:nvPr/>
        </p:nvGrpSpPr>
        <p:grpSpPr>
          <a:xfrm>
            <a:off x="2283134" y="2266193"/>
            <a:ext cx="13721731" cy="4853447"/>
            <a:chOff x="0" y="0"/>
            <a:chExt cx="18295641" cy="6471262"/>
          </a:xfrm>
        </p:grpSpPr>
        <p:sp>
          <p:nvSpPr>
            <p:cNvPr id="313" name="Google Shape;313;p16"/>
            <p:cNvSpPr/>
            <p:nvPr/>
          </p:nvSpPr>
          <p:spPr>
            <a:xfrm>
              <a:off x="3491659" y="150425"/>
              <a:ext cx="2162845" cy="2667186"/>
            </a:xfrm>
            <a:custGeom>
              <a:rect b="b" l="l" r="r" t="t"/>
              <a:pathLst>
                <a:path extrusionOk="0" h="2667186" w="2162845">
                  <a:moveTo>
                    <a:pt x="0" y="0"/>
                  </a:moveTo>
                  <a:lnTo>
                    <a:pt x="2162845" y="0"/>
                  </a:lnTo>
                  <a:lnTo>
                    <a:pt x="2162845" y="2667186"/>
                  </a:lnTo>
                  <a:lnTo>
                    <a:pt x="0" y="26671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0" y="3211311"/>
              <a:ext cx="18295641" cy="3259951"/>
            </a:xfrm>
            <a:custGeom>
              <a:rect b="b" l="l" r="r" t="t"/>
              <a:pathLst>
                <a:path extrusionOk="0" h="3259951" w="18295641">
                  <a:moveTo>
                    <a:pt x="0" y="0"/>
                  </a:moveTo>
                  <a:lnTo>
                    <a:pt x="18295641" y="0"/>
                  </a:lnTo>
                  <a:lnTo>
                    <a:pt x="18295641" y="3259951"/>
                  </a:lnTo>
                  <a:lnTo>
                    <a:pt x="0" y="32599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9957676" y="0"/>
              <a:ext cx="3317993" cy="6471262"/>
            </a:xfrm>
            <a:custGeom>
              <a:rect b="b" l="l" r="r" t="t"/>
              <a:pathLst>
                <a:path extrusionOk="0" h="6471262" w="3317993">
                  <a:moveTo>
                    <a:pt x="0" y="0"/>
                  </a:moveTo>
                  <a:lnTo>
                    <a:pt x="3317992" y="0"/>
                  </a:lnTo>
                  <a:lnTo>
                    <a:pt x="3317992" y="6471262"/>
                  </a:lnTo>
                  <a:lnTo>
                    <a:pt x="0" y="6471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6"/>
          <p:cNvSpPr txBox="1"/>
          <p:nvPr/>
        </p:nvSpPr>
        <p:spPr>
          <a:xfrm>
            <a:off x="1671915" y="1358283"/>
            <a:ext cx="14944169" cy="1351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Harry is a rabbit who became friends with a bird named Soren in the woods.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326" name="Google Shape;326;p17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Story!</a:t>
              </a:r>
              <a:endParaRPr/>
            </a:p>
          </p:txBody>
        </p:sp>
      </p:grpSp>
      <p:sp>
        <p:nvSpPr>
          <p:cNvPr id="328" name="Google Shape;328;p17"/>
          <p:cNvSpPr txBox="1"/>
          <p:nvPr/>
        </p:nvSpPr>
        <p:spPr>
          <a:xfrm>
            <a:off x="1671915" y="1358283"/>
            <a:ext cx="14944169" cy="1351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Harry is a rabbit who became friends with a bird named Soren in the woods.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3</a:t>
            </a:r>
            <a:endParaRPr/>
          </a:p>
        </p:txBody>
      </p:sp>
      <p:grpSp>
        <p:nvGrpSpPr>
          <p:cNvPr id="330" name="Google Shape;330;p17"/>
          <p:cNvGrpSpPr/>
          <p:nvPr/>
        </p:nvGrpSpPr>
        <p:grpSpPr>
          <a:xfrm>
            <a:off x="2283134" y="2266193"/>
            <a:ext cx="13721731" cy="4853447"/>
            <a:chOff x="0" y="0"/>
            <a:chExt cx="18295641" cy="6471262"/>
          </a:xfrm>
        </p:grpSpPr>
        <p:sp>
          <p:nvSpPr>
            <p:cNvPr id="331" name="Google Shape;331;p17"/>
            <p:cNvSpPr/>
            <p:nvPr/>
          </p:nvSpPr>
          <p:spPr>
            <a:xfrm>
              <a:off x="3491659" y="150425"/>
              <a:ext cx="2162845" cy="2667186"/>
            </a:xfrm>
            <a:custGeom>
              <a:rect b="b" l="l" r="r" t="t"/>
              <a:pathLst>
                <a:path extrusionOk="0" h="2667186" w="2162845">
                  <a:moveTo>
                    <a:pt x="0" y="0"/>
                  </a:moveTo>
                  <a:lnTo>
                    <a:pt x="2162845" y="0"/>
                  </a:lnTo>
                  <a:lnTo>
                    <a:pt x="2162845" y="2667186"/>
                  </a:lnTo>
                  <a:lnTo>
                    <a:pt x="0" y="26671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0" y="3211311"/>
              <a:ext cx="18295641" cy="3259951"/>
            </a:xfrm>
            <a:custGeom>
              <a:rect b="b" l="l" r="r" t="t"/>
              <a:pathLst>
                <a:path extrusionOk="0" h="3259951" w="18295641">
                  <a:moveTo>
                    <a:pt x="0" y="0"/>
                  </a:moveTo>
                  <a:lnTo>
                    <a:pt x="18295641" y="0"/>
                  </a:lnTo>
                  <a:lnTo>
                    <a:pt x="18295641" y="3259951"/>
                  </a:lnTo>
                  <a:lnTo>
                    <a:pt x="0" y="32599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9957676" y="0"/>
              <a:ext cx="3317993" cy="6471262"/>
            </a:xfrm>
            <a:custGeom>
              <a:rect b="b" l="l" r="r" t="t"/>
              <a:pathLst>
                <a:path extrusionOk="0" h="6471262" w="3317993">
                  <a:moveTo>
                    <a:pt x="0" y="0"/>
                  </a:moveTo>
                  <a:lnTo>
                    <a:pt x="3317992" y="0"/>
                  </a:lnTo>
                  <a:lnTo>
                    <a:pt x="3317992" y="6471262"/>
                  </a:lnTo>
                  <a:lnTo>
                    <a:pt x="0" y="64712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39" name="Google Shape;339;p1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342" name="Google Shape;342;p1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Fact?</a:t>
              </a:r>
              <a:endParaRPr/>
            </a:p>
          </p:txBody>
        </p:sp>
      </p:grpSp>
      <p:grpSp>
        <p:nvGrpSpPr>
          <p:cNvPr id="344" name="Google Shape;344;p18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345" name="Google Shape;345;p1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Opinion?</a:t>
              </a:r>
              <a:endParaRPr/>
            </a:p>
          </p:txBody>
        </p:sp>
      </p:grpSp>
      <p:grpSp>
        <p:nvGrpSpPr>
          <p:cNvPr id="347" name="Google Shape;347;p18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348" name="Google Shape;348;p1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Story?</a:t>
              </a:r>
              <a:endParaRPr/>
            </a:p>
          </p:txBody>
        </p:sp>
      </p:grpSp>
      <p:grpSp>
        <p:nvGrpSpPr>
          <p:cNvPr id="350" name="Google Shape;350;p18"/>
          <p:cNvGrpSpPr/>
          <p:nvPr/>
        </p:nvGrpSpPr>
        <p:grpSpPr>
          <a:xfrm>
            <a:off x="5331695" y="2338089"/>
            <a:ext cx="7624611" cy="4687104"/>
            <a:chOff x="0" y="0"/>
            <a:chExt cx="10166148" cy="6249471"/>
          </a:xfrm>
        </p:grpSpPr>
        <p:sp>
          <p:nvSpPr>
            <p:cNvPr id="351" name="Google Shape;351;p18"/>
            <p:cNvSpPr/>
            <p:nvPr/>
          </p:nvSpPr>
          <p:spPr>
            <a:xfrm>
              <a:off x="0" y="0"/>
              <a:ext cx="5914369" cy="5906976"/>
            </a:xfrm>
            <a:custGeom>
              <a:rect b="b" l="l" r="r" t="t"/>
              <a:pathLst>
                <a:path extrusionOk="0" h="5906976" w="5914369">
                  <a:moveTo>
                    <a:pt x="0" y="0"/>
                  </a:moveTo>
                  <a:lnTo>
                    <a:pt x="5914369" y="0"/>
                  </a:lnTo>
                  <a:lnTo>
                    <a:pt x="5914369" y="5906976"/>
                  </a:lnTo>
                  <a:lnTo>
                    <a:pt x="0" y="59069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 flipH="1">
              <a:off x="4992705" y="1987847"/>
              <a:ext cx="5173443" cy="4261624"/>
            </a:xfrm>
            <a:custGeom>
              <a:rect b="b" l="l" r="r" t="t"/>
              <a:pathLst>
                <a:path extrusionOk="0" h="4261624" w="5173443">
                  <a:moveTo>
                    <a:pt x="5173443" y="0"/>
                  </a:moveTo>
                  <a:lnTo>
                    <a:pt x="0" y="0"/>
                  </a:lnTo>
                  <a:lnTo>
                    <a:pt x="0" y="4261623"/>
                  </a:lnTo>
                  <a:lnTo>
                    <a:pt x="5173443" y="4261623"/>
                  </a:lnTo>
                  <a:lnTo>
                    <a:pt x="517344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8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Apples and bananas grow on trees. </a:t>
            </a:r>
            <a:endParaRPr/>
          </a:p>
        </p:txBody>
      </p:sp>
      <p:sp>
        <p:nvSpPr>
          <p:cNvPr id="354" name="Google Shape;354;p18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60" name="Google Shape;360;p1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9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363" name="Google Shape;363;p19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9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Fact!</a:t>
              </a:r>
              <a:endParaRPr/>
            </a:p>
          </p:txBody>
        </p:sp>
      </p:grpSp>
      <p:sp>
        <p:nvSpPr>
          <p:cNvPr id="365" name="Google Shape;365;p19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Apples and bananas grow on trees. </a:t>
            </a:r>
            <a:endParaRPr/>
          </a:p>
        </p:txBody>
      </p:sp>
      <p:sp>
        <p:nvSpPr>
          <p:cNvPr id="366" name="Google Shape;366;p19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4</a:t>
            </a:r>
            <a:endParaRPr/>
          </a:p>
        </p:txBody>
      </p:sp>
      <p:grpSp>
        <p:nvGrpSpPr>
          <p:cNvPr id="367" name="Google Shape;367;p19"/>
          <p:cNvGrpSpPr/>
          <p:nvPr/>
        </p:nvGrpSpPr>
        <p:grpSpPr>
          <a:xfrm>
            <a:off x="5756118" y="2338089"/>
            <a:ext cx="7624611" cy="4687104"/>
            <a:chOff x="0" y="0"/>
            <a:chExt cx="10166148" cy="6249471"/>
          </a:xfrm>
        </p:grpSpPr>
        <p:sp>
          <p:nvSpPr>
            <p:cNvPr id="368" name="Google Shape;368;p19"/>
            <p:cNvSpPr/>
            <p:nvPr/>
          </p:nvSpPr>
          <p:spPr>
            <a:xfrm>
              <a:off x="0" y="0"/>
              <a:ext cx="5914369" cy="5906976"/>
            </a:xfrm>
            <a:custGeom>
              <a:rect b="b" l="l" r="r" t="t"/>
              <a:pathLst>
                <a:path extrusionOk="0" h="5906976" w="5914369">
                  <a:moveTo>
                    <a:pt x="0" y="0"/>
                  </a:moveTo>
                  <a:lnTo>
                    <a:pt x="5914369" y="0"/>
                  </a:lnTo>
                  <a:lnTo>
                    <a:pt x="5914369" y="5906976"/>
                  </a:lnTo>
                  <a:lnTo>
                    <a:pt x="0" y="59069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 flipH="1">
              <a:off x="4992705" y="1987847"/>
              <a:ext cx="5173443" cy="4261624"/>
            </a:xfrm>
            <a:custGeom>
              <a:rect b="b" l="l" r="r" t="t"/>
              <a:pathLst>
                <a:path extrusionOk="0" h="4261624" w="5173443">
                  <a:moveTo>
                    <a:pt x="5173443" y="0"/>
                  </a:moveTo>
                  <a:lnTo>
                    <a:pt x="0" y="0"/>
                  </a:lnTo>
                  <a:lnTo>
                    <a:pt x="0" y="4261623"/>
                  </a:lnTo>
                  <a:lnTo>
                    <a:pt x="5173443" y="4261623"/>
                  </a:lnTo>
                  <a:lnTo>
                    <a:pt x="517344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9564361" y="2393592"/>
            <a:ext cx="6907902" cy="1960901"/>
            <a:chOff x="0" y="-66675"/>
            <a:chExt cx="1819365" cy="516452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types of information can be found online</a:t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9564361" y="4461124"/>
            <a:ext cx="6907902" cy="1960901"/>
            <a:chOff x="0" y="-66675"/>
            <a:chExt cx="1819365" cy="516452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Sorting information into facts, opinions, and stories</a:t>
              </a:r>
              <a:endParaRPr/>
            </a:p>
          </p:txBody>
        </p:sp>
      </p:grpSp>
      <p:sp>
        <p:nvSpPr>
          <p:cNvPr id="113" name="Google Shape;113;p2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we learning today?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0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75" name="Google Shape;375;p20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0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378" name="Google Shape;378;p20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Fact?</a:t>
              </a:r>
              <a:endParaRPr/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381" name="Google Shape;381;p20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Opinion?</a:t>
              </a:r>
              <a:endParaRPr/>
            </a:p>
          </p:txBody>
        </p:sp>
      </p:grpSp>
      <p:grpSp>
        <p:nvGrpSpPr>
          <p:cNvPr id="383" name="Google Shape;383;p20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384" name="Google Shape;384;p20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Story?</a:t>
              </a:r>
              <a:endParaRPr/>
            </a:p>
          </p:txBody>
        </p:sp>
      </p:grpSp>
      <p:grpSp>
        <p:nvGrpSpPr>
          <p:cNvPr id="386" name="Google Shape;386;p20"/>
          <p:cNvGrpSpPr/>
          <p:nvPr/>
        </p:nvGrpSpPr>
        <p:grpSpPr>
          <a:xfrm>
            <a:off x="4940119" y="2042814"/>
            <a:ext cx="10217078" cy="5014814"/>
            <a:chOff x="0" y="0"/>
            <a:chExt cx="13622771" cy="6686418"/>
          </a:xfrm>
        </p:grpSpPr>
        <p:sp>
          <p:nvSpPr>
            <p:cNvPr id="387" name="Google Shape;387;p20"/>
            <p:cNvSpPr/>
            <p:nvPr/>
          </p:nvSpPr>
          <p:spPr>
            <a:xfrm>
              <a:off x="10310657" y="0"/>
              <a:ext cx="3312114" cy="3312114"/>
            </a:xfrm>
            <a:custGeom>
              <a:rect b="b" l="l" r="r" t="t"/>
              <a:pathLst>
                <a:path extrusionOk="0" h="3312114" w="3312114">
                  <a:moveTo>
                    <a:pt x="0" y="0"/>
                  </a:moveTo>
                  <a:lnTo>
                    <a:pt x="3312114" y="0"/>
                  </a:lnTo>
                  <a:lnTo>
                    <a:pt x="3312114" y="3312114"/>
                  </a:lnTo>
                  <a:lnTo>
                    <a:pt x="0" y="3312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0" y="477553"/>
              <a:ext cx="9835826" cy="6208865"/>
            </a:xfrm>
            <a:custGeom>
              <a:rect b="b" l="l" r="r" t="t"/>
              <a:pathLst>
                <a:path extrusionOk="0" h="6208865" w="9835826">
                  <a:moveTo>
                    <a:pt x="0" y="0"/>
                  </a:moveTo>
                  <a:lnTo>
                    <a:pt x="9835826" y="0"/>
                  </a:lnTo>
                  <a:lnTo>
                    <a:pt x="9835826" y="6208865"/>
                  </a:lnTo>
                  <a:lnTo>
                    <a:pt x="0" y="62088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0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Sunday is the best day of the week.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8257877" y="728341"/>
            <a:ext cx="177224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96" name="Google Shape;396;p2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1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399" name="Google Shape;399;p21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Opinion!</a:t>
              </a:r>
              <a:endParaRPr/>
            </a:p>
          </p:txBody>
        </p:sp>
      </p:grpSp>
      <p:sp>
        <p:nvSpPr>
          <p:cNvPr id="401" name="Google Shape;401;p21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Sunday is the best day of the week.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8257877" y="728341"/>
            <a:ext cx="1772245" cy="451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QUESTION 5</a:t>
            </a:r>
            <a:endParaRPr/>
          </a:p>
        </p:txBody>
      </p:sp>
      <p:grpSp>
        <p:nvGrpSpPr>
          <p:cNvPr id="403" name="Google Shape;403;p21"/>
          <p:cNvGrpSpPr/>
          <p:nvPr/>
        </p:nvGrpSpPr>
        <p:grpSpPr>
          <a:xfrm>
            <a:off x="4940119" y="2042814"/>
            <a:ext cx="10217078" cy="5014814"/>
            <a:chOff x="0" y="0"/>
            <a:chExt cx="13622771" cy="6686418"/>
          </a:xfrm>
        </p:grpSpPr>
        <p:sp>
          <p:nvSpPr>
            <p:cNvPr id="404" name="Google Shape;404;p21"/>
            <p:cNvSpPr/>
            <p:nvPr/>
          </p:nvSpPr>
          <p:spPr>
            <a:xfrm>
              <a:off x="10310657" y="0"/>
              <a:ext cx="3312114" cy="3312114"/>
            </a:xfrm>
            <a:custGeom>
              <a:rect b="b" l="l" r="r" t="t"/>
              <a:pathLst>
                <a:path extrusionOk="0" h="3312114" w="3312114">
                  <a:moveTo>
                    <a:pt x="0" y="0"/>
                  </a:moveTo>
                  <a:lnTo>
                    <a:pt x="3312114" y="0"/>
                  </a:lnTo>
                  <a:lnTo>
                    <a:pt x="3312114" y="3312114"/>
                  </a:lnTo>
                  <a:lnTo>
                    <a:pt x="0" y="3312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0" y="477553"/>
              <a:ext cx="9835826" cy="6208865"/>
            </a:xfrm>
            <a:custGeom>
              <a:rect b="b" l="l" r="r" t="t"/>
              <a:pathLst>
                <a:path extrusionOk="0" h="6208865" w="9835826">
                  <a:moveTo>
                    <a:pt x="0" y="0"/>
                  </a:moveTo>
                  <a:lnTo>
                    <a:pt x="9835826" y="0"/>
                  </a:lnTo>
                  <a:lnTo>
                    <a:pt x="9835826" y="6208865"/>
                  </a:lnTo>
                  <a:lnTo>
                    <a:pt x="0" y="62088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2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411" name="Google Shape;411;p22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have you learned today?</a:t>
            </a:r>
            <a:endParaRPr/>
          </a:p>
        </p:txBody>
      </p:sp>
      <p:sp>
        <p:nvSpPr>
          <p:cNvPr id="414" name="Google Shape;414;p22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WRAP UP</a:t>
            </a:r>
            <a:endParaRPr/>
          </a:p>
        </p:txBody>
      </p:sp>
      <p:sp>
        <p:nvSpPr>
          <p:cNvPr id="415" name="Google Shape;415;p22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reflect on today’s lesson.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3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421" name="Google Shape;421;p2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23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 This! </a:t>
            </a:r>
            <a:endParaRPr/>
          </a:p>
        </p:txBody>
      </p:sp>
      <p:sp>
        <p:nvSpPr>
          <p:cNvPr id="424" name="Google Shape;424;p23"/>
          <p:cNvSpPr txBox="1"/>
          <p:nvPr/>
        </p:nvSpPr>
        <p:spPr>
          <a:xfrm>
            <a:off x="1028700" y="2175408"/>
            <a:ext cx="16230600" cy="218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everything we read or see online is the same. Some things are facts, some are what people think, and some are just stories.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you’re ever confused about something you’ve seen online, ask a grown-up or teacher for help!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Well Done!</a:t>
            </a:r>
            <a:endParaRPr/>
          </a:p>
        </p:txBody>
      </p:sp>
      <p:sp>
        <p:nvSpPr>
          <p:cNvPr id="430" name="Google Shape;430;p24"/>
          <p:cNvSpPr txBox="1"/>
          <p:nvPr/>
        </p:nvSpPr>
        <p:spPr>
          <a:xfrm>
            <a:off x="15443436" y="367013"/>
            <a:ext cx="25551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1.3</a:t>
            </a:r>
            <a:endParaRPr/>
          </a:p>
        </p:txBody>
      </p:sp>
      <p:cxnSp>
        <p:nvCxnSpPr>
          <p:cNvPr id="431" name="Google Shape;431;p24"/>
          <p:cNvCxnSpPr/>
          <p:nvPr/>
        </p:nvCxnSpPr>
        <p:spPr>
          <a:xfrm>
            <a:off x="1028700" y="574639"/>
            <a:ext cx="14414736" cy="476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D85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3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 txBox="1"/>
          <p:nvPr/>
        </p:nvSpPr>
        <p:spPr>
          <a:xfrm>
            <a:off x="2624252" y="4023260"/>
            <a:ext cx="13039496" cy="1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types of things can we learn about on the internet?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WARM UP QUESTION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Online Information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7642120" y="2648369"/>
            <a:ext cx="8928994" cy="1912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or content available on the internet, which can be in various forms like text, images, videos, and more.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38" name="Google Shape;138;p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5"/>
          <p:cNvSpPr/>
          <p:nvPr/>
        </p:nvSpPr>
        <p:spPr>
          <a:xfrm>
            <a:off x="1145880" y="1036913"/>
            <a:ext cx="7620412" cy="7582310"/>
          </a:xfrm>
          <a:custGeom>
            <a:rect b="b" l="l" r="r" t="t"/>
            <a:pathLst>
              <a:path extrusionOk="0" h="7582310" w="7620412">
                <a:moveTo>
                  <a:pt x="0" y="0"/>
                </a:moveTo>
                <a:lnTo>
                  <a:pt x="7620412" y="0"/>
                </a:lnTo>
                <a:lnTo>
                  <a:pt x="7620412" y="7582310"/>
                </a:lnTo>
                <a:lnTo>
                  <a:pt x="0" y="7582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9284640" y="2017473"/>
            <a:ext cx="7974660" cy="2564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kind of information can we find on the internet?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9284640" y="5481156"/>
            <a:ext cx="7470012" cy="1645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are millions of things you can find on the internet, like stories, pictures, videos, and information!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48" name="Google Shape;148;p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6"/>
          <p:cNvSpPr/>
          <p:nvPr/>
        </p:nvSpPr>
        <p:spPr>
          <a:xfrm>
            <a:off x="5455993" y="2192182"/>
            <a:ext cx="7748025" cy="6760152"/>
          </a:xfrm>
          <a:custGeom>
            <a:rect b="b" l="l" r="r" t="t"/>
            <a:pathLst>
              <a:path extrusionOk="0" h="6760152" w="7748025">
                <a:moveTo>
                  <a:pt x="0" y="0"/>
                </a:moveTo>
                <a:lnTo>
                  <a:pt x="7748026" y="0"/>
                </a:lnTo>
                <a:lnTo>
                  <a:pt x="7748026" y="6760152"/>
                </a:lnTo>
                <a:lnTo>
                  <a:pt x="0" y="6760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896284" y="885825"/>
            <a:ext cx="1649543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 we use the internet to learn new things? 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896284" y="2096932"/>
            <a:ext cx="5761976" cy="2731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internet is like a huge library full of interesting things. We use it to learn new things, find answers to our questions, and have fun. 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12619625" y="5342222"/>
            <a:ext cx="5005005" cy="1645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helps us discover cool facts and stories from all around the world!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59" name="Google Shape;159;p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7"/>
          <p:cNvSpPr/>
          <p:nvPr/>
        </p:nvSpPr>
        <p:spPr>
          <a:xfrm>
            <a:off x="8976029" y="2354767"/>
            <a:ext cx="7445212" cy="6719304"/>
          </a:xfrm>
          <a:custGeom>
            <a:rect b="b" l="l" r="r" t="t"/>
            <a:pathLst>
              <a:path extrusionOk="0" h="6719304" w="7445212">
                <a:moveTo>
                  <a:pt x="0" y="0"/>
                </a:moveTo>
                <a:lnTo>
                  <a:pt x="7445212" y="0"/>
                </a:lnTo>
                <a:lnTo>
                  <a:pt x="7445212" y="6719304"/>
                </a:lnTo>
                <a:lnTo>
                  <a:pt x="0" y="6719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believe everything you see online!</a:t>
            </a:r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2298957" y="2254841"/>
            <a:ext cx="5881662" cy="5146454"/>
            <a:chOff x="0" y="0"/>
            <a:chExt cx="7842216" cy="6861939"/>
          </a:xfrm>
        </p:grpSpPr>
        <p:sp>
          <p:nvSpPr>
            <p:cNvPr id="164" name="Google Shape;164;p7"/>
            <p:cNvSpPr/>
            <p:nvPr/>
          </p:nvSpPr>
          <p:spPr>
            <a:xfrm>
              <a:off x="0" y="0"/>
              <a:ext cx="7842216" cy="6861939"/>
            </a:xfrm>
            <a:custGeom>
              <a:rect b="b" l="l" r="r" t="t"/>
              <a:pathLst>
                <a:path extrusionOk="0" h="6861939" w="7842216">
                  <a:moveTo>
                    <a:pt x="0" y="0"/>
                  </a:moveTo>
                  <a:lnTo>
                    <a:pt x="7842216" y="0"/>
                  </a:lnTo>
                  <a:lnTo>
                    <a:pt x="7842216" y="6861939"/>
                  </a:lnTo>
                  <a:lnTo>
                    <a:pt x="0" y="68619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555992" y="1724464"/>
              <a:ext cx="6730232" cy="4333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Not everything we read or see online is the same. Some things are facts, some are what people think, and some are just stories.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71" name="Google Shape;171;p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Facts, Opinions, and Stories</a:t>
            </a:r>
            <a:endParaRPr/>
          </a:p>
        </p:txBody>
      </p:sp>
      <p:grpSp>
        <p:nvGrpSpPr>
          <p:cNvPr id="174" name="Google Shape;174;p8"/>
          <p:cNvGrpSpPr/>
          <p:nvPr/>
        </p:nvGrpSpPr>
        <p:grpSpPr>
          <a:xfrm>
            <a:off x="1378071" y="2248423"/>
            <a:ext cx="4593376" cy="4768529"/>
            <a:chOff x="0" y="-57150"/>
            <a:chExt cx="1209778" cy="1255909"/>
          </a:xfrm>
        </p:grpSpPr>
        <p:sp>
          <p:nvSpPr>
            <p:cNvPr id="175" name="Google Shape;175;p8"/>
            <p:cNvSpPr/>
            <p:nvPr/>
          </p:nvSpPr>
          <p:spPr>
            <a:xfrm>
              <a:off x="0" y="0"/>
              <a:ext cx="1209778" cy="1198759"/>
            </a:xfrm>
            <a:custGeom>
              <a:rect b="b" l="l" r="r" t="t"/>
              <a:pathLst>
                <a:path extrusionOk="0" h="1198759" w="1209778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D4BEF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1866759" y="3609246"/>
            <a:ext cx="3245538" cy="3068508"/>
          </a:xfrm>
          <a:custGeom>
            <a:rect b="b" l="l" r="r" t="t"/>
            <a:pathLst>
              <a:path extrusionOk="0" h="3068508" w="3245538">
                <a:moveTo>
                  <a:pt x="0" y="0"/>
                </a:moveTo>
                <a:lnTo>
                  <a:pt x="3245538" y="0"/>
                </a:lnTo>
                <a:lnTo>
                  <a:pt x="3245538" y="3068508"/>
                </a:lnTo>
                <a:lnTo>
                  <a:pt x="0" y="3068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582876" y="2742523"/>
            <a:ext cx="4183767" cy="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“A cat has four legs.”</a:t>
            </a:r>
            <a:endParaRPr/>
          </a:p>
        </p:txBody>
      </p:sp>
      <p:grpSp>
        <p:nvGrpSpPr>
          <p:cNvPr id="179" name="Google Shape;179;p8"/>
          <p:cNvGrpSpPr/>
          <p:nvPr/>
        </p:nvGrpSpPr>
        <p:grpSpPr>
          <a:xfrm>
            <a:off x="1378071" y="7017975"/>
            <a:ext cx="4593376" cy="1527257"/>
            <a:chOff x="0" y="-104775"/>
            <a:chExt cx="1209778" cy="402240"/>
          </a:xfrm>
        </p:grpSpPr>
        <p:sp>
          <p:nvSpPr>
            <p:cNvPr id="180" name="Google Shape;180;p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Fact</a:t>
              </a:r>
              <a:endParaRPr/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6847312" y="2248423"/>
            <a:ext cx="4593376" cy="4768529"/>
            <a:chOff x="0" y="-57150"/>
            <a:chExt cx="1209778" cy="1255909"/>
          </a:xfrm>
        </p:grpSpPr>
        <p:sp>
          <p:nvSpPr>
            <p:cNvPr id="183" name="Google Shape;183;p8"/>
            <p:cNvSpPr/>
            <p:nvPr/>
          </p:nvSpPr>
          <p:spPr>
            <a:xfrm>
              <a:off x="0" y="0"/>
              <a:ext cx="1209778" cy="1198759"/>
            </a:xfrm>
            <a:custGeom>
              <a:rect b="b" l="l" r="r" t="t"/>
              <a:pathLst>
                <a:path extrusionOk="0" h="1198759" w="1209778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F8D4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8"/>
          <p:cNvSpPr/>
          <p:nvPr/>
        </p:nvSpPr>
        <p:spPr>
          <a:xfrm rot="-626577">
            <a:off x="8300174" y="3710867"/>
            <a:ext cx="1950721" cy="3010372"/>
          </a:xfrm>
          <a:custGeom>
            <a:rect b="b" l="l" r="r" t="t"/>
            <a:pathLst>
              <a:path extrusionOk="0" h="3010372" w="1950721">
                <a:moveTo>
                  <a:pt x="0" y="0"/>
                </a:moveTo>
                <a:lnTo>
                  <a:pt x="1950720" y="0"/>
                </a:lnTo>
                <a:lnTo>
                  <a:pt x="1950720" y="3010372"/>
                </a:lnTo>
                <a:lnTo>
                  <a:pt x="0" y="3010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7207393" y="2811614"/>
            <a:ext cx="3873215" cy="747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“Chocolate ice cream is the best!”</a:t>
            </a:r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>
            <a:off x="6847312" y="7017975"/>
            <a:ext cx="4593376" cy="1527257"/>
            <a:chOff x="0" y="-104775"/>
            <a:chExt cx="1209778" cy="402240"/>
          </a:xfrm>
        </p:grpSpPr>
        <p:sp>
          <p:nvSpPr>
            <p:cNvPr id="188" name="Google Shape;188;p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Opinion</a:t>
              </a:r>
              <a:endParaRPr/>
            </a:p>
          </p:txBody>
        </p:sp>
      </p:grpSp>
      <p:grpSp>
        <p:nvGrpSpPr>
          <p:cNvPr id="190" name="Google Shape;190;p8"/>
          <p:cNvGrpSpPr/>
          <p:nvPr/>
        </p:nvGrpSpPr>
        <p:grpSpPr>
          <a:xfrm>
            <a:off x="12316988" y="2248423"/>
            <a:ext cx="4593376" cy="4768529"/>
            <a:chOff x="0" y="-57150"/>
            <a:chExt cx="1209778" cy="1255909"/>
          </a:xfrm>
        </p:grpSpPr>
        <p:sp>
          <p:nvSpPr>
            <p:cNvPr id="191" name="Google Shape;191;p8"/>
            <p:cNvSpPr/>
            <p:nvPr/>
          </p:nvSpPr>
          <p:spPr>
            <a:xfrm>
              <a:off x="0" y="0"/>
              <a:ext cx="1209778" cy="1198759"/>
            </a:xfrm>
            <a:custGeom>
              <a:rect b="b" l="l" r="r" t="t"/>
              <a:pathLst>
                <a:path extrusionOk="0" h="1198759" w="1209778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67EAD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8"/>
          <p:cNvSpPr/>
          <p:nvPr/>
        </p:nvSpPr>
        <p:spPr>
          <a:xfrm>
            <a:off x="12885786" y="3618823"/>
            <a:ext cx="3477122" cy="3059868"/>
          </a:xfrm>
          <a:custGeom>
            <a:rect b="b" l="l" r="r" t="t"/>
            <a:pathLst>
              <a:path extrusionOk="0" h="3059868" w="3477122">
                <a:moveTo>
                  <a:pt x="0" y="0"/>
                </a:moveTo>
                <a:lnTo>
                  <a:pt x="3477122" y="0"/>
                </a:lnTo>
                <a:lnTo>
                  <a:pt x="3477122" y="3059868"/>
                </a:lnTo>
                <a:lnTo>
                  <a:pt x="0" y="3059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2517013" y="2742523"/>
            <a:ext cx="4183767" cy="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“The Little Mermaid”</a:t>
            </a:r>
            <a:endParaRPr/>
          </a:p>
        </p:txBody>
      </p:sp>
      <p:grpSp>
        <p:nvGrpSpPr>
          <p:cNvPr id="195" name="Google Shape;195;p8"/>
          <p:cNvGrpSpPr/>
          <p:nvPr/>
        </p:nvGrpSpPr>
        <p:grpSpPr>
          <a:xfrm>
            <a:off x="12316988" y="7017975"/>
            <a:ext cx="4593376" cy="1527257"/>
            <a:chOff x="0" y="-104775"/>
            <a:chExt cx="1209778" cy="402240"/>
          </a:xfrm>
        </p:grpSpPr>
        <p:sp>
          <p:nvSpPr>
            <p:cNvPr id="196" name="Google Shape;196;p8"/>
            <p:cNvSpPr/>
            <p:nvPr/>
          </p:nvSpPr>
          <p:spPr>
            <a:xfrm>
              <a:off x="0" y="0"/>
              <a:ext cx="1209778" cy="297465"/>
            </a:xfrm>
            <a:custGeom>
              <a:rect b="b" l="l" r="r" t="t"/>
              <a:pathLst>
                <a:path extrusionOk="0" h="297465" w="1209778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Story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302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03" name="Google Shape;203;p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9"/>
          <p:cNvSpPr/>
          <p:nvPr/>
        </p:nvSpPr>
        <p:spPr>
          <a:xfrm>
            <a:off x="1239115" y="1830705"/>
            <a:ext cx="9164940" cy="7503795"/>
          </a:xfrm>
          <a:custGeom>
            <a:rect b="b" l="l" r="r" t="t"/>
            <a:pathLst>
              <a:path extrusionOk="0" h="7503795" w="9164940">
                <a:moveTo>
                  <a:pt x="0" y="0"/>
                </a:moveTo>
                <a:lnTo>
                  <a:pt x="9164940" y="0"/>
                </a:lnTo>
                <a:lnTo>
                  <a:pt x="9164940" y="7503795"/>
                </a:lnTo>
                <a:lnTo>
                  <a:pt x="0" y="7503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Ask for Help!</a:t>
            </a: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9573651" y="1391602"/>
            <a:ext cx="7830174" cy="5774753"/>
            <a:chOff x="0" y="0"/>
            <a:chExt cx="10440232" cy="7699671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10440232" cy="7699671"/>
            </a:xfrm>
            <a:custGeom>
              <a:rect b="b" l="l" r="r" t="t"/>
              <a:pathLst>
                <a:path extrusionOk="0" h="7699671" w="10440232">
                  <a:moveTo>
                    <a:pt x="0" y="0"/>
                  </a:moveTo>
                  <a:lnTo>
                    <a:pt x="10440232" y="0"/>
                  </a:lnTo>
                  <a:lnTo>
                    <a:pt x="10440232" y="7699671"/>
                  </a:lnTo>
                  <a:lnTo>
                    <a:pt x="0" y="76996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675702" y="2199036"/>
              <a:ext cx="8239967" cy="360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If you see something online that you’re not too sure if it’s real or not, ask grown-ups or teachers for help.</a:t>
              </a:r>
              <a:endParaRPr/>
            </a:p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