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Poppins"/>
      <p:regular r:id="rId20"/>
      <p:bold r:id="rId21"/>
      <p:italic r:id="rId22"/>
      <p:boldItalic r:id="rId23"/>
    </p:embeddedFont>
    <p:embeddedFont>
      <p:font typeface="Poppins Light"/>
      <p:regular r:id="rId24"/>
      <p:bold r:id="rId25"/>
      <p:italic r:id="rId26"/>
      <p:boldItalic r:id="rId27"/>
    </p:embeddedFont>
    <p:embeddedFont>
      <p:font typeface="Poppins Medium"/>
      <p:regular r:id="rId28"/>
      <p:bold r:id="rId29"/>
      <p:italic r:id="rId30"/>
      <p:boldItalic r:id="rId31"/>
    </p:embeddedFont>
    <p:embeddedFont>
      <p:font typeface="Poppins Black"/>
      <p:bold r:id="rId32"/>
      <p:boldItalic r:id="rId33"/>
    </p:embeddedFont>
    <p:embeddedFont>
      <p:font typeface="Barlow Medium"/>
      <p:regular r:id="rId34"/>
      <p:bold r:id="rId35"/>
      <p:italic r:id="rId36"/>
      <p:boldItalic r:id="rId37"/>
    </p:embeddedFont>
    <p:embeddedFont>
      <p:font typeface="Barlow ExtraBold"/>
      <p:bold r:id="rId38"/>
      <p:boldItalic r:id="rId39"/>
    </p:embeddedFont>
    <p:embeddedFont>
      <p:font typeface="Poppins SemiBold"/>
      <p:regular r:id="rId40"/>
      <p:bold r:id="rId41"/>
      <p:italic r:id="rId42"/>
      <p:boldItalic r:id="rId43"/>
    </p:embeddedFont>
    <p:embeddedFont>
      <p:font typeface="Barlow SemiBold"/>
      <p:regular r:id="rId44"/>
      <p:bold r:id="rId45"/>
      <p:italic r:id="rId46"/>
      <p:boldItalic r:id="rId47"/>
    </p:embeddedFont>
    <p:embeddedFont>
      <p:font typeface="Poppins ExtraBold"/>
      <p:bold r:id="rId48"/>
      <p:boldItalic r:id="rId49"/>
    </p:embeddedFont>
    <p:embeddedFont>
      <p:font typeface="Courier Prime"/>
      <p:regular r:id="rId50"/>
      <p:bold r:id="rId51"/>
      <p:italic r:id="rId52"/>
      <p:boldItalic r:id="rId53"/>
    </p:embeddedFont>
    <p:embeddedFont>
      <p:font typeface="Barlow"/>
      <p:bold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SemiBold-regular.fntdata"/><Relationship Id="rId42" Type="http://schemas.openxmlformats.org/officeDocument/2006/relationships/font" Target="fonts/PoppinsSemiBold-italic.fntdata"/><Relationship Id="rId41" Type="http://schemas.openxmlformats.org/officeDocument/2006/relationships/font" Target="fonts/PoppinsSemiBold-bold.fntdata"/><Relationship Id="rId44" Type="http://schemas.openxmlformats.org/officeDocument/2006/relationships/font" Target="fonts/BarlowSemiBold-regular.fntdata"/><Relationship Id="rId43" Type="http://schemas.openxmlformats.org/officeDocument/2006/relationships/font" Target="fonts/PoppinsSemiBold-boldItalic.fntdata"/><Relationship Id="rId46" Type="http://schemas.openxmlformats.org/officeDocument/2006/relationships/font" Target="fonts/BarlowSemiBold-italic.fntdata"/><Relationship Id="rId45" Type="http://schemas.openxmlformats.org/officeDocument/2006/relationships/font" Target="fonts/BarlowSemi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oppinsExtraBold-bold.fntdata"/><Relationship Id="rId47" Type="http://schemas.openxmlformats.org/officeDocument/2006/relationships/font" Target="fonts/BarlowSemiBold-boldItalic.fntdata"/><Relationship Id="rId49" Type="http://schemas.openxmlformats.org/officeDocument/2006/relationships/font" Target="fonts/PoppinsExtra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Medium-boldItalic.fntdata"/><Relationship Id="rId30" Type="http://schemas.openxmlformats.org/officeDocument/2006/relationships/font" Target="fonts/PoppinsMedium-italic.fntdata"/><Relationship Id="rId33" Type="http://schemas.openxmlformats.org/officeDocument/2006/relationships/font" Target="fonts/PoppinsBlack-boldItalic.fntdata"/><Relationship Id="rId32" Type="http://schemas.openxmlformats.org/officeDocument/2006/relationships/font" Target="fonts/PoppinsBlack-bold.fntdata"/><Relationship Id="rId35" Type="http://schemas.openxmlformats.org/officeDocument/2006/relationships/font" Target="fonts/BarlowMedium-bold.fntdata"/><Relationship Id="rId34" Type="http://schemas.openxmlformats.org/officeDocument/2006/relationships/font" Target="fonts/BarlowMedium-regular.fntdata"/><Relationship Id="rId37" Type="http://schemas.openxmlformats.org/officeDocument/2006/relationships/font" Target="fonts/BarlowMedium-boldItalic.fntdata"/><Relationship Id="rId36" Type="http://schemas.openxmlformats.org/officeDocument/2006/relationships/font" Target="fonts/BarlowMedium-italic.fntdata"/><Relationship Id="rId39" Type="http://schemas.openxmlformats.org/officeDocument/2006/relationships/font" Target="fonts/BarlowExtraBold-boldItalic.fntdata"/><Relationship Id="rId38" Type="http://schemas.openxmlformats.org/officeDocument/2006/relationships/font" Target="fonts/BarlowExtraBold-bold.fntdata"/><Relationship Id="rId20" Type="http://schemas.openxmlformats.org/officeDocument/2006/relationships/font" Target="fonts/Poppins-regular.fntdata"/><Relationship Id="rId22" Type="http://schemas.openxmlformats.org/officeDocument/2006/relationships/font" Target="fonts/Poppins-italic.fntdata"/><Relationship Id="rId21" Type="http://schemas.openxmlformats.org/officeDocument/2006/relationships/font" Target="fonts/Poppins-bold.fntdata"/><Relationship Id="rId24" Type="http://schemas.openxmlformats.org/officeDocument/2006/relationships/font" Target="fonts/PoppinsLight-regular.fntdata"/><Relationship Id="rId23" Type="http://schemas.openxmlformats.org/officeDocument/2006/relationships/font" Target="fonts/Poppins-boldItalic.fntdata"/><Relationship Id="rId26" Type="http://schemas.openxmlformats.org/officeDocument/2006/relationships/font" Target="fonts/PoppinsLight-italic.fntdata"/><Relationship Id="rId25" Type="http://schemas.openxmlformats.org/officeDocument/2006/relationships/font" Target="fonts/PoppinsLight-bold.fntdata"/><Relationship Id="rId28" Type="http://schemas.openxmlformats.org/officeDocument/2006/relationships/font" Target="fonts/PoppinsMedium-regular.fntdata"/><Relationship Id="rId27" Type="http://schemas.openxmlformats.org/officeDocument/2006/relationships/font" Target="fonts/PoppinsLight-boldItalic.fntdata"/><Relationship Id="rId29" Type="http://schemas.openxmlformats.org/officeDocument/2006/relationships/font" Target="fonts/PoppinsMedium-bold.fntdata"/><Relationship Id="rId51" Type="http://schemas.openxmlformats.org/officeDocument/2006/relationships/font" Target="fonts/CourierPrime-bold.fntdata"/><Relationship Id="rId50" Type="http://schemas.openxmlformats.org/officeDocument/2006/relationships/font" Target="fonts/CourierPrime-regular.fntdata"/><Relationship Id="rId53" Type="http://schemas.openxmlformats.org/officeDocument/2006/relationships/font" Target="fonts/CourierPrime-boldItalic.fntdata"/><Relationship Id="rId52" Type="http://schemas.openxmlformats.org/officeDocument/2006/relationships/font" Target="fonts/CourierPrime-italic.fntdata"/><Relationship Id="rId11" Type="http://schemas.openxmlformats.org/officeDocument/2006/relationships/slide" Target="slides/slide6.xml"/><Relationship Id="rId55" Type="http://schemas.openxmlformats.org/officeDocument/2006/relationships/font" Target="fonts/Barlow-boldItalic.fntdata"/><Relationship Id="rId10" Type="http://schemas.openxmlformats.org/officeDocument/2006/relationships/slide" Target="slides/slide5.xml"/><Relationship Id="rId54" Type="http://schemas.openxmlformats.org/officeDocument/2006/relationships/font" Target="fonts/Barlow-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f332c918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f332c918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0f3d4ca7d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0f3d4ca7d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0f3d4ca7de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0f3d4ca7de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0f3d4ca7de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0f3d4ca7de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189d7e00e6_2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189d7e00e6_2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dd9c91998b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dd9c91998b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89d7e00e6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89d7e00e6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0f332c918f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0f332c918f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0f332c918f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0f332c918f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0f332c918f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0f332c918f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0f332c918f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0f332c918f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0f332c918f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0f332c918f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f332c918f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f332c918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0f3d4ca7d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0f3d4ca7d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Black)" type="title">
  <p:cSld name="TITLE">
    <p:bg>
      <p:bgPr>
        <a:solidFill>
          <a:schemeClr val="lt1"/>
        </a:soli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000"/>
              <a:buFont typeface="Poppins ExtraBold"/>
              <a:buNone/>
              <a:defRPr sz="4000">
                <a:latin typeface="Poppins ExtraBold"/>
                <a:ea typeface="Poppins ExtraBold"/>
                <a:cs typeface="Poppins ExtraBold"/>
                <a:sym typeface="Poppins ExtraBold"/>
              </a:defRPr>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18" name="Google Shape;18;p2"/>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9" name="Google Shape;19;p2"/>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20" name="Google Shape;20;p2"/>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1" name="Google Shape;21;p2"/>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Light"/>
                <a:ea typeface="Poppins Light"/>
                <a:cs typeface="Poppins Light"/>
                <a:sym typeface="Poppins Light"/>
              </a:defRPr>
            </a:lvl1pPr>
            <a:lvl2pPr lvl="1" rtl="0" algn="ctr">
              <a:spcBef>
                <a:spcPts val="0"/>
              </a:spcBef>
              <a:spcAft>
                <a:spcPts val="0"/>
              </a:spcAft>
              <a:buSzPts val="1400"/>
              <a:buFont typeface="Poppins Light"/>
              <a:buNone/>
              <a:defRPr>
                <a:latin typeface="Poppins Light"/>
                <a:ea typeface="Poppins Light"/>
                <a:cs typeface="Poppins Light"/>
                <a:sym typeface="Poppins Light"/>
              </a:defRPr>
            </a:lvl2pPr>
            <a:lvl3pPr lvl="2" rtl="0" algn="ctr">
              <a:spcBef>
                <a:spcPts val="0"/>
              </a:spcBef>
              <a:spcAft>
                <a:spcPts val="0"/>
              </a:spcAft>
              <a:buSzPts val="1400"/>
              <a:buFont typeface="Poppins Light"/>
              <a:buNone/>
              <a:defRPr>
                <a:latin typeface="Poppins Light"/>
                <a:ea typeface="Poppins Light"/>
                <a:cs typeface="Poppins Light"/>
                <a:sym typeface="Poppins Light"/>
              </a:defRPr>
            </a:lvl3pPr>
            <a:lvl4pPr lvl="3" rtl="0" algn="ctr">
              <a:spcBef>
                <a:spcPts val="0"/>
              </a:spcBef>
              <a:spcAft>
                <a:spcPts val="0"/>
              </a:spcAft>
              <a:buSzPts val="1400"/>
              <a:buFont typeface="Poppins Light"/>
              <a:buNone/>
              <a:defRPr>
                <a:latin typeface="Poppins Light"/>
                <a:ea typeface="Poppins Light"/>
                <a:cs typeface="Poppins Light"/>
                <a:sym typeface="Poppins Light"/>
              </a:defRPr>
            </a:lvl4pPr>
            <a:lvl5pPr lvl="4" rtl="0" algn="ctr">
              <a:spcBef>
                <a:spcPts val="0"/>
              </a:spcBef>
              <a:spcAft>
                <a:spcPts val="0"/>
              </a:spcAft>
              <a:buSzPts val="1400"/>
              <a:buFont typeface="Poppins Light"/>
              <a:buNone/>
              <a:defRPr>
                <a:latin typeface="Poppins Light"/>
                <a:ea typeface="Poppins Light"/>
                <a:cs typeface="Poppins Light"/>
                <a:sym typeface="Poppins Light"/>
              </a:defRPr>
            </a:lvl5pPr>
            <a:lvl6pPr lvl="5" rtl="0" algn="ctr">
              <a:spcBef>
                <a:spcPts val="0"/>
              </a:spcBef>
              <a:spcAft>
                <a:spcPts val="0"/>
              </a:spcAft>
              <a:buSzPts val="1400"/>
              <a:buFont typeface="Poppins Light"/>
              <a:buNone/>
              <a:defRPr>
                <a:latin typeface="Poppins Light"/>
                <a:ea typeface="Poppins Light"/>
                <a:cs typeface="Poppins Light"/>
                <a:sym typeface="Poppins Light"/>
              </a:defRPr>
            </a:lvl6pPr>
            <a:lvl7pPr lvl="6" rtl="0" algn="ctr">
              <a:spcBef>
                <a:spcPts val="0"/>
              </a:spcBef>
              <a:spcAft>
                <a:spcPts val="0"/>
              </a:spcAft>
              <a:buSzPts val="1400"/>
              <a:buFont typeface="Poppins Light"/>
              <a:buNone/>
              <a:defRPr>
                <a:latin typeface="Poppins Light"/>
                <a:ea typeface="Poppins Light"/>
                <a:cs typeface="Poppins Light"/>
                <a:sym typeface="Poppins Light"/>
              </a:defRPr>
            </a:lvl7pPr>
            <a:lvl8pPr lvl="7" rtl="0" algn="ctr">
              <a:spcBef>
                <a:spcPts val="0"/>
              </a:spcBef>
              <a:spcAft>
                <a:spcPts val="0"/>
              </a:spcAft>
              <a:buSzPts val="1400"/>
              <a:buFont typeface="Poppins Light"/>
              <a:buNone/>
              <a:defRPr>
                <a:latin typeface="Poppins Light"/>
                <a:ea typeface="Poppins Light"/>
                <a:cs typeface="Poppins Light"/>
                <a:sym typeface="Poppins Light"/>
              </a:defRPr>
            </a:lvl8pPr>
            <a:lvl9pPr lvl="8" rtl="0" algn="ctr">
              <a:spcBef>
                <a:spcPts val="0"/>
              </a:spcBef>
              <a:spcAft>
                <a:spcPts val="0"/>
              </a:spcAft>
              <a:buSzPts val="1400"/>
              <a:buFont typeface="Poppins Light"/>
              <a:buNone/>
              <a:defRPr>
                <a:latin typeface="Poppins Light"/>
                <a:ea typeface="Poppins Light"/>
                <a:cs typeface="Poppins Light"/>
                <a:sym typeface="Poppins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p:cSld name="CUSTOM_7">
    <p:bg>
      <p:bgPr>
        <a:solidFill>
          <a:schemeClr val="lt1"/>
        </a:solidFill>
      </p:bgPr>
    </p:bg>
    <p:spTree>
      <p:nvGrpSpPr>
        <p:cNvPr id="81" name="Shape 81"/>
        <p:cNvGrpSpPr/>
        <p:nvPr/>
      </p:nvGrpSpPr>
      <p:grpSpPr>
        <a:xfrm>
          <a:off x="0" y="0"/>
          <a:ext cx="0" cy="0"/>
          <a:chOff x="0" y="0"/>
          <a:chExt cx="0" cy="0"/>
        </a:xfrm>
      </p:grpSpPr>
      <p:sp>
        <p:nvSpPr>
          <p:cNvPr id="82" name="Google Shape;82;p11"/>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3" name="Google Shape;83;p11"/>
          <p:cNvSpPr/>
          <p:nvPr/>
        </p:nvSpPr>
        <p:spPr>
          <a:xfrm>
            <a:off x="2801275" y="962075"/>
            <a:ext cx="61656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4" name="Google Shape;84;p11"/>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300">
                <a:solidFill>
                  <a:srgbClr val="000000"/>
                </a:solidFill>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85" name="Google Shape;85;p11"/>
          <p:cNvSpPr txBox="1"/>
          <p:nvPr>
            <p:ph idx="2" type="body"/>
          </p:nvPr>
        </p:nvSpPr>
        <p:spPr>
          <a:xfrm>
            <a:off x="2942500" y="1050325"/>
            <a:ext cx="5873700" cy="3474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dk1"/>
              </a:buClr>
              <a:buSzPts val="1200"/>
              <a:buFont typeface="Poppins Medium"/>
              <a:buChar char="●"/>
              <a:defRPr sz="1200">
                <a:solidFill>
                  <a:schemeClr val="dk1"/>
                </a:solidFill>
                <a:latin typeface="Poppins Medium"/>
                <a:ea typeface="Poppins Medium"/>
                <a:cs typeface="Poppins Medium"/>
                <a:sym typeface="Poppins Medium"/>
              </a:defRPr>
            </a:lvl1pPr>
            <a:lvl2pPr indent="-279400" lvl="1" marL="914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2pPr>
            <a:lvl3pPr indent="-279400" lvl="2" marL="1371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3pPr>
            <a:lvl4pPr indent="-279400" lvl="3" marL="1828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4pPr>
            <a:lvl5pPr indent="-279400" lvl="4" marL="22860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5pPr>
            <a:lvl6pPr indent="-279400" lvl="5" marL="27432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6pPr>
            <a:lvl7pPr indent="-279400" lvl="6" marL="3200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7pPr>
            <a:lvl8pPr indent="-279400" lvl="7" marL="3657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8pPr>
            <a:lvl9pPr indent="-279400" lvl="8" marL="4114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9pPr>
          </a:lstStyle>
          <a:p/>
        </p:txBody>
      </p:sp>
      <p:sp>
        <p:nvSpPr>
          <p:cNvPr id="86" name="Google Shape;86;p11"/>
          <p:cNvSpPr/>
          <p:nvPr/>
        </p:nvSpPr>
        <p:spPr>
          <a:xfrm>
            <a:off x="177000" y="962075"/>
            <a:ext cx="24360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7" name="Google Shape;87;p11"/>
          <p:cNvSpPr txBox="1"/>
          <p:nvPr>
            <p:ph idx="3" type="body"/>
          </p:nvPr>
        </p:nvSpPr>
        <p:spPr>
          <a:xfrm>
            <a:off x="274075" y="1050325"/>
            <a:ext cx="2209500" cy="34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88" name="Google Shape;88;p11"/>
          <p:cNvSpPr/>
          <p:nvPr>
            <p:ph idx="4" type="pic"/>
          </p:nvPr>
        </p:nvSpPr>
        <p:spPr>
          <a:xfrm>
            <a:off x="274075" y="300038"/>
            <a:ext cx="429900" cy="429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KeyTakeaways">
  <p:cSld name="CUSTOM_2_2">
    <p:bg>
      <p:bgPr>
        <a:solidFill>
          <a:schemeClr val="lt1"/>
        </a:solidFill>
      </p:bgPr>
    </p:bg>
    <p:spTree>
      <p:nvGrpSpPr>
        <p:cNvPr id="89" name="Shape 89"/>
        <p:cNvGrpSpPr/>
        <p:nvPr/>
      </p:nvGrpSpPr>
      <p:grpSpPr>
        <a:xfrm>
          <a:off x="0" y="0"/>
          <a:ext cx="0" cy="0"/>
          <a:chOff x="0" y="0"/>
          <a:chExt cx="0" cy="0"/>
        </a:xfrm>
      </p:grpSpPr>
      <p:sp>
        <p:nvSpPr>
          <p:cNvPr id="90" name="Google Shape;90;p12"/>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1" name="Google Shape;91;p12"/>
          <p:cNvSpPr txBox="1"/>
          <p:nvPr>
            <p:ph idx="1" type="subTitle"/>
          </p:nvPr>
        </p:nvSpPr>
        <p:spPr>
          <a:xfrm>
            <a:off x="406800" y="1648900"/>
            <a:ext cx="8330400" cy="2847300"/>
          </a:xfrm>
          <a:prstGeom prst="rect">
            <a:avLst/>
          </a:prstGeom>
        </p:spPr>
        <p:txBody>
          <a:bodyPr anchorCtr="0" anchor="t" bIns="91425" lIns="91425" spcFirstLastPara="1" rIns="91425" wrap="square" tIns="91425">
            <a:noAutofit/>
          </a:bodyPr>
          <a:lstStyle>
            <a:lvl1pPr indent="0" lvl="0" marL="0" marR="0" rtl="0">
              <a:lnSpc>
                <a:spcPct val="140028"/>
              </a:lnSpc>
              <a:spcBef>
                <a:spcPts val="0"/>
              </a:spcBef>
              <a:spcAft>
                <a:spcPts val="0"/>
              </a:spcAft>
              <a:buNone/>
              <a:defRPr sz="1300">
                <a:solidFill>
                  <a:srgbClr val="000000"/>
                </a:solidFill>
                <a:latin typeface="Poppins Medium"/>
                <a:ea typeface="Poppins Medium"/>
                <a:cs typeface="Poppins Medium"/>
                <a:sym typeface="Poppins Medium"/>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92" name="Google Shape;92;p1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3" name="Google Shape;93;p12"/>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reSolution">
  <p:cSld name="CUSTOM_6">
    <p:bg>
      <p:bgPr>
        <a:solidFill>
          <a:schemeClr val="lt1"/>
        </a:solidFill>
      </p:bgPr>
    </p:bg>
    <p:spTree>
      <p:nvGrpSpPr>
        <p:cNvPr id="94" name="Shape 94"/>
        <p:cNvGrpSpPr/>
        <p:nvPr/>
      </p:nvGrpSpPr>
      <p:grpSpPr>
        <a:xfrm>
          <a:off x="0" y="0"/>
          <a:ext cx="0" cy="0"/>
          <a:chOff x="0" y="0"/>
          <a:chExt cx="0" cy="0"/>
        </a:xfrm>
      </p:grpSpPr>
      <p:sp>
        <p:nvSpPr>
          <p:cNvPr id="95" name="Google Shape;95;p13"/>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6" name="Google Shape;96;p13"/>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7" name="Google Shape;97;p13"/>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5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8" name="Google Shape;98;p13"/>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ebreaker">
  <p:cSld name="CUSTOM_6_1">
    <p:bg>
      <p:bgPr>
        <a:solidFill>
          <a:schemeClr val="lt1"/>
        </a:solidFill>
      </p:bgPr>
    </p:bg>
    <p:spTree>
      <p:nvGrpSpPr>
        <p:cNvPr id="99" name="Shape 99"/>
        <p:cNvGrpSpPr/>
        <p:nvPr/>
      </p:nvGrpSpPr>
      <p:grpSpPr>
        <a:xfrm>
          <a:off x="0" y="0"/>
          <a:ext cx="0" cy="0"/>
          <a:chOff x="0" y="0"/>
          <a:chExt cx="0" cy="0"/>
        </a:xfrm>
      </p:grpSpPr>
      <p:sp>
        <p:nvSpPr>
          <p:cNvPr id="100" name="Google Shape;100;p14"/>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01" name="Google Shape;101;p14"/>
          <p:cNvSpPr txBox="1"/>
          <p:nvPr>
            <p:ph idx="1" type="subTitle"/>
          </p:nvPr>
        </p:nvSpPr>
        <p:spPr>
          <a:xfrm>
            <a:off x="1278700" y="1022925"/>
            <a:ext cx="6586800" cy="4938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b="1" sz="16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2" name="Google Shape;102;p14"/>
          <p:cNvSpPr txBox="1"/>
          <p:nvPr>
            <p:ph type="title"/>
          </p:nvPr>
        </p:nvSpPr>
        <p:spPr>
          <a:xfrm>
            <a:off x="311800" y="1746650"/>
            <a:ext cx="8520600" cy="22377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2500">
                <a:solidFill>
                  <a:srgbClr val="000000"/>
                </a:solidFill>
              </a:defRPr>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03" name="Google Shape;103;p14"/>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Black)">
  <p:cSld name="CUSTOM_5">
    <p:bg>
      <p:bgPr>
        <a:solidFill>
          <a:schemeClr val="lt1"/>
        </a:solidFill>
      </p:bgPr>
    </p:bg>
    <p:spTree>
      <p:nvGrpSpPr>
        <p:cNvPr id="104" name="Shape 104"/>
        <p:cNvGrpSpPr/>
        <p:nvPr/>
      </p:nvGrpSpPr>
      <p:grpSpPr>
        <a:xfrm>
          <a:off x="0" y="0"/>
          <a:ext cx="0" cy="0"/>
          <a:chOff x="0" y="0"/>
          <a:chExt cx="0" cy="0"/>
        </a:xfrm>
      </p:grpSpPr>
      <p:sp>
        <p:nvSpPr>
          <p:cNvPr id="105" name="Google Shape;105;p15"/>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06" name="Google Shape;106;p15"/>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107" name="Google Shape;107;p15"/>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White)">
  <p:cSld name="CUSTOM_5_1">
    <p:bg>
      <p:bgPr>
        <a:solidFill>
          <a:schemeClr val="lt1"/>
        </a:solidFill>
      </p:bgPr>
    </p:bg>
    <p:spTree>
      <p:nvGrpSpPr>
        <p:cNvPr id="108" name="Shape 108"/>
        <p:cNvGrpSpPr/>
        <p:nvPr/>
      </p:nvGrpSpPr>
      <p:grpSpPr>
        <a:xfrm>
          <a:off x="0" y="0"/>
          <a:ext cx="0" cy="0"/>
          <a:chOff x="0" y="0"/>
          <a:chExt cx="0" cy="0"/>
        </a:xfrm>
      </p:grpSpPr>
      <p:sp>
        <p:nvSpPr>
          <p:cNvPr id="109" name="Google Shape;109;p16"/>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100"/>
              <a:buFont typeface="Poppins"/>
              <a:buNone/>
              <a:defRPr b="1" sz="3100">
                <a:solidFill>
                  <a:schemeClr val="lt1"/>
                </a:solidFill>
                <a:latin typeface="Poppins"/>
                <a:ea typeface="Poppins"/>
                <a:cs typeface="Poppins"/>
                <a:sym typeface="Poppins"/>
              </a:defRPr>
            </a:lvl1pPr>
            <a:lvl2pPr lvl="1"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2pPr>
            <a:lvl3pPr lvl="2"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3pPr>
            <a:lvl4pPr lvl="3"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4pPr>
            <a:lvl5pPr lvl="4"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5pPr>
            <a:lvl6pPr lvl="5"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6pPr>
            <a:lvl7pPr lvl="6"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7pPr>
            <a:lvl8pPr lvl="7"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8pPr>
            <a:lvl9pPr lvl="8"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9pPr>
          </a:lstStyle>
          <a:p/>
        </p:txBody>
      </p:sp>
      <p:cxnSp>
        <p:nvCxnSpPr>
          <p:cNvPr id="110" name="Google Shape;110;p16"/>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111" name="Google Shape;111;p16"/>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1">
  <p:cSld name="CUSTOM_2_1_1">
    <p:spTree>
      <p:nvGrpSpPr>
        <p:cNvPr id="112" name="Shape 112"/>
        <p:cNvGrpSpPr/>
        <p:nvPr/>
      </p:nvGrpSpPr>
      <p:grpSpPr>
        <a:xfrm>
          <a:off x="0" y="0"/>
          <a:ext cx="0" cy="0"/>
          <a:chOff x="0" y="0"/>
          <a:chExt cx="0" cy="0"/>
        </a:xfrm>
      </p:grpSpPr>
      <p:sp>
        <p:nvSpPr>
          <p:cNvPr id="113" name="Google Shape;113;p17"/>
          <p:cNvSpPr/>
          <p:nvPr/>
        </p:nvSpPr>
        <p:spPr>
          <a:xfrm>
            <a:off x="177388" y="163138"/>
            <a:ext cx="8789400" cy="48078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4" name="Google Shape;114;p17"/>
          <p:cNvSpPr txBox="1"/>
          <p:nvPr>
            <p:ph idx="1" type="subTitle"/>
          </p:nvPr>
        </p:nvSpPr>
        <p:spPr>
          <a:xfrm>
            <a:off x="1278700" y="3535925"/>
            <a:ext cx="6586800" cy="11610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None/>
              <a:defRPr sz="1700">
                <a:solidFill>
                  <a:srgbClr val="000000"/>
                </a:solidFill>
                <a:latin typeface="Barlow Medium"/>
                <a:ea typeface="Barlow Medium"/>
                <a:cs typeface="Barlow Medium"/>
                <a:sym typeface="Barlow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600">
                <a:solidFill>
                  <a:srgbClr val="000000"/>
                </a:solidFill>
                <a:latin typeface="Barlow"/>
                <a:ea typeface="Barlow"/>
                <a:cs typeface="Barlow"/>
                <a:sym typeface="Barlow"/>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1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1">
  <p:cSld name="CUSTOM_7_1">
    <p:bg>
      <p:bgPr>
        <a:solidFill>
          <a:schemeClr val="lt1"/>
        </a:solidFill>
      </p:bgPr>
    </p:bg>
    <p:spTree>
      <p:nvGrpSpPr>
        <p:cNvPr id="117" name="Shape 117"/>
        <p:cNvGrpSpPr/>
        <p:nvPr/>
      </p:nvGrpSpPr>
      <p:grpSpPr>
        <a:xfrm>
          <a:off x="0" y="0"/>
          <a:ext cx="0" cy="0"/>
          <a:chOff x="0" y="0"/>
          <a:chExt cx="0" cy="0"/>
        </a:xfrm>
      </p:grpSpPr>
      <p:sp>
        <p:nvSpPr>
          <p:cNvPr id="118" name="Google Shape;118;p18"/>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9" name="Google Shape;119;p18"/>
          <p:cNvSpPr/>
          <p:nvPr/>
        </p:nvSpPr>
        <p:spPr>
          <a:xfrm>
            <a:off x="3053875" y="962075"/>
            <a:ext cx="59133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0" name="Google Shape;120;p18"/>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400">
                <a:solidFill>
                  <a:srgbClr val="000000"/>
                </a:solidFill>
                <a:latin typeface="Barlow"/>
                <a:ea typeface="Barlow"/>
                <a:cs typeface="Barlow"/>
                <a:sym typeface="Barlow"/>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121" name="Google Shape;121;p18"/>
          <p:cNvSpPr/>
          <p:nvPr/>
        </p:nvSpPr>
        <p:spPr>
          <a:xfrm>
            <a:off x="177000" y="962075"/>
            <a:ext cx="26916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2" name="Google Shape;122;p18"/>
          <p:cNvSpPr/>
          <p:nvPr>
            <p:ph idx="2" type="pic"/>
          </p:nvPr>
        </p:nvSpPr>
        <p:spPr>
          <a:xfrm>
            <a:off x="274075" y="308088"/>
            <a:ext cx="429900" cy="429900"/>
          </a:xfrm>
          <a:prstGeom prst="rect">
            <a:avLst/>
          </a:prstGeom>
          <a:noFill/>
          <a:ln>
            <a:noFill/>
          </a:ln>
        </p:spPr>
      </p:sp>
      <p:sp>
        <p:nvSpPr>
          <p:cNvPr id="123" name="Google Shape;123;p18"/>
          <p:cNvSpPr txBox="1"/>
          <p:nvPr>
            <p:ph idx="3" type="body"/>
          </p:nvPr>
        </p:nvSpPr>
        <p:spPr>
          <a:xfrm>
            <a:off x="274075" y="1059875"/>
            <a:ext cx="25062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
        <p:nvSpPr>
          <p:cNvPr id="124" name="Google Shape;124;p18"/>
          <p:cNvSpPr txBox="1"/>
          <p:nvPr>
            <p:ph idx="4" type="body"/>
          </p:nvPr>
        </p:nvSpPr>
        <p:spPr>
          <a:xfrm>
            <a:off x="3195100" y="1059875"/>
            <a:ext cx="56049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p:cSld name="CUSTOM_5_2">
    <p:spTree>
      <p:nvGrpSpPr>
        <p:cNvPr id="125" name="Shape 125"/>
        <p:cNvGrpSpPr/>
        <p:nvPr/>
      </p:nvGrpSpPr>
      <p:grpSpPr>
        <a:xfrm>
          <a:off x="0" y="0"/>
          <a:ext cx="0" cy="0"/>
          <a:chOff x="0" y="0"/>
          <a:chExt cx="0" cy="0"/>
        </a:xfrm>
      </p:grpSpPr>
      <p:sp>
        <p:nvSpPr>
          <p:cNvPr id="126" name="Google Shape;126;p19"/>
          <p:cNvSpPr txBox="1"/>
          <p:nvPr>
            <p:ph type="ctrTitle"/>
          </p:nvPr>
        </p:nvSpPr>
        <p:spPr>
          <a:xfrm>
            <a:off x="3923900" y="1424550"/>
            <a:ext cx="5002500" cy="1701900"/>
          </a:xfrm>
          <a:prstGeom prst="rect">
            <a:avLst/>
          </a:prstGeom>
        </p:spPr>
        <p:txBody>
          <a:bodyPr anchorCtr="0" anchor="ctr" bIns="91425" lIns="91425" spcFirstLastPara="1" rIns="91425" wrap="square" tIns="91425">
            <a:noAutofit/>
          </a:bodyPr>
          <a:lstStyle>
            <a:lvl1pPr lvl="0" rtl="0">
              <a:spcBef>
                <a:spcPts val="0"/>
              </a:spcBef>
              <a:spcAft>
                <a:spcPts val="0"/>
              </a:spcAft>
              <a:buSzPts val="4300"/>
              <a:buFont typeface="Poppins"/>
              <a:buNone/>
              <a:defRPr b="1" sz="43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27" name="Google Shape;127;p19"/>
          <p:cNvCxnSpPr/>
          <p:nvPr/>
        </p:nvCxnSpPr>
        <p:spPr>
          <a:xfrm>
            <a:off x="273350" y="271875"/>
            <a:ext cx="8652900" cy="0"/>
          </a:xfrm>
          <a:prstGeom prst="straightConnector1">
            <a:avLst/>
          </a:prstGeom>
          <a:noFill/>
          <a:ln cap="flat" cmpd="sng" w="19050">
            <a:solidFill>
              <a:srgbClr val="000000"/>
            </a:solidFill>
            <a:prstDash val="solid"/>
            <a:round/>
            <a:headEnd len="sm" w="sm" type="none"/>
            <a:tailEnd len="sm" w="sm" type="none"/>
          </a:ln>
        </p:spPr>
      </p:cxnSp>
      <p:sp>
        <p:nvSpPr>
          <p:cNvPr id="128" name="Google Shape;128;p19"/>
          <p:cNvSpPr txBox="1"/>
          <p:nvPr>
            <p:ph idx="1" type="subTitle"/>
          </p:nvPr>
        </p:nvSpPr>
        <p:spPr>
          <a:xfrm>
            <a:off x="3923900" y="3000925"/>
            <a:ext cx="4795500" cy="367500"/>
          </a:xfrm>
          <a:prstGeom prst="rect">
            <a:avLst/>
          </a:prstGeom>
        </p:spPr>
        <p:txBody>
          <a:bodyPr anchorCtr="0" anchor="ctr" bIns="91425" lIns="91425" spcFirstLastPara="1" rIns="91425" wrap="square" tIns="91425">
            <a:noAutofit/>
          </a:bodyPr>
          <a:lstStyle>
            <a:lvl1pPr indent="0" lvl="0" marL="0" marR="0" rtl="0" algn="l">
              <a:lnSpc>
                <a:spcPct val="150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29" name="Google Shape;129;p19"/>
          <p:cNvPicPr preferRelativeResize="0"/>
          <p:nvPr/>
        </p:nvPicPr>
        <p:blipFill>
          <a:blip r:embed="rId2">
            <a:alphaModFix/>
          </a:blip>
          <a:stretch>
            <a:fillRect/>
          </a:stretch>
        </p:blipFill>
        <p:spPr>
          <a:xfrm>
            <a:off x="123425" y="4844950"/>
            <a:ext cx="824950" cy="211875"/>
          </a:xfrm>
          <a:prstGeom prst="rect">
            <a:avLst/>
          </a:prstGeom>
          <a:noFill/>
          <a:ln>
            <a:noFill/>
          </a:ln>
        </p:spPr>
      </p:pic>
      <p:sp>
        <p:nvSpPr>
          <p:cNvPr id="130" name="Google Shape;130;p19"/>
          <p:cNvSpPr/>
          <p:nvPr>
            <p:ph idx="2" type="pic"/>
          </p:nvPr>
        </p:nvSpPr>
        <p:spPr>
          <a:xfrm>
            <a:off x="948375" y="681050"/>
            <a:ext cx="2852100" cy="3667200"/>
          </a:xfrm>
          <a:prstGeom prst="rect">
            <a:avLst/>
          </a:prstGeom>
          <a:noFill/>
          <a:ln>
            <a:noFill/>
          </a:ln>
        </p:spPr>
      </p:sp>
      <p:sp>
        <p:nvSpPr>
          <p:cNvPr id="131" name="Google Shape;131;p19"/>
          <p:cNvSpPr txBox="1"/>
          <p:nvPr>
            <p:ph idx="3" type="ctrTitle"/>
          </p:nvPr>
        </p:nvSpPr>
        <p:spPr>
          <a:xfrm>
            <a:off x="3923900" y="1137500"/>
            <a:ext cx="5002500" cy="4674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White)">
  <p:cSld name="TITLE_2">
    <p:bg>
      <p:bgPr>
        <a:solidFill>
          <a:schemeClr val="lt1"/>
        </a:solidFill>
      </p:bgPr>
    </p:bg>
    <p:spTree>
      <p:nvGrpSpPr>
        <p:cNvPr id="22" name="Shape 22"/>
        <p:cNvGrpSpPr/>
        <p:nvPr/>
      </p:nvGrpSpPr>
      <p:grpSpPr>
        <a:xfrm>
          <a:off x="0" y="0"/>
          <a:ext cx="0" cy="0"/>
          <a:chOff x="0" y="0"/>
          <a:chExt cx="0" cy="0"/>
        </a:xfrm>
      </p:grpSpPr>
      <p:sp>
        <p:nvSpPr>
          <p:cNvPr id="23" name="Google Shape;23;p3"/>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300"/>
              <a:buFont typeface="Barlow ExtraBold"/>
              <a:buNone/>
              <a:defRPr sz="4300">
                <a:solidFill>
                  <a:schemeClr val="lt1"/>
                </a:solidFill>
                <a:latin typeface="Barlow ExtraBold"/>
                <a:ea typeface="Barlow ExtraBold"/>
                <a:cs typeface="Barlow ExtraBold"/>
                <a:sym typeface="Barlow ExtraBold"/>
              </a:defRPr>
            </a:lvl1pPr>
            <a:lvl2pPr lvl="1" rtl="0" algn="ctr">
              <a:spcBef>
                <a:spcPts val="0"/>
              </a:spcBef>
              <a:spcAft>
                <a:spcPts val="0"/>
              </a:spcAft>
              <a:buClr>
                <a:schemeClr val="lt1"/>
              </a:buClr>
              <a:buSzPts val="4300"/>
              <a:buNone/>
              <a:defRPr sz="4300">
                <a:solidFill>
                  <a:schemeClr val="lt1"/>
                </a:solidFill>
              </a:defRPr>
            </a:lvl2pPr>
            <a:lvl3pPr lvl="2" rtl="0" algn="ctr">
              <a:spcBef>
                <a:spcPts val="0"/>
              </a:spcBef>
              <a:spcAft>
                <a:spcPts val="0"/>
              </a:spcAft>
              <a:buClr>
                <a:schemeClr val="lt1"/>
              </a:buClr>
              <a:buSzPts val="4300"/>
              <a:buNone/>
              <a:defRPr sz="4300">
                <a:solidFill>
                  <a:schemeClr val="lt1"/>
                </a:solidFill>
              </a:defRPr>
            </a:lvl3pPr>
            <a:lvl4pPr lvl="3" rtl="0" algn="ctr">
              <a:spcBef>
                <a:spcPts val="0"/>
              </a:spcBef>
              <a:spcAft>
                <a:spcPts val="0"/>
              </a:spcAft>
              <a:buClr>
                <a:schemeClr val="lt1"/>
              </a:buClr>
              <a:buSzPts val="4300"/>
              <a:buNone/>
              <a:defRPr sz="4300">
                <a:solidFill>
                  <a:schemeClr val="lt1"/>
                </a:solidFill>
              </a:defRPr>
            </a:lvl4pPr>
            <a:lvl5pPr lvl="4" rtl="0" algn="ctr">
              <a:spcBef>
                <a:spcPts val="0"/>
              </a:spcBef>
              <a:spcAft>
                <a:spcPts val="0"/>
              </a:spcAft>
              <a:buClr>
                <a:schemeClr val="lt1"/>
              </a:buClr>
              <a:buSzPts val="4300"/>
              <a:buNone/>
              <a:defRPr sz="4300">
                <a:solidFill>
                  <a:schemeClr val="lt1"/>
                </a:solidFill>
              </a:defRPr>
            </a:lvl5pPr>
            <a:lvl6pPr lvl="5" rtl="0" algn="ctr">
              <a:spcBef>
                <a:spcPts val="0"/>
              </a:spcBef>
              <a:spcAft>
                <a:spcPts val="0"/>
              </a:spcAft>
              <a:buClr>
                <a:schemeClr val="lt1"/>
              </a:buClr>
              <a:buSzPts val="4300"/>
              <a:buNone/>
              <a:defRPr sz="4300">
                <a:solidFill>
                  <a:schemeClr val="lt1"/>
                </a:solidFill>
              </a:defRPr>
            </a:lvl6pPr>
            <a:lvl7pPr lvl="6" rtl="0" algn="ctr">
              <a:spcBef>
                <a:spcPts val="0"/>
              </a:spcBef>
              <a:spcAft>
                <a:spcPts val="0"/>
              </a:spcAft>
              <a:buClr>
                <a:schemeClr val="lt1"/>
              </a:buClr>
              <a:buSzPts val="4300"/>
              <a:buNone/>
              <a:defRPr sz="4300">
                <a:solidFill>
                  <a:schemeClr val="lt1"/>
                </a:solidFill>
              </a:defRPr>
            </a:lvl7pPr>
            <a:lvl8pPr lvl="7" rtl="0" algn="ctr">
              <a:spcBef>
                <a:spcPts val="0"/>
              </a:spcBef>
              <a:spcAft>
                <a:spcPts val="0"/>
              </a:spcAft>
              <a:buClr>
                <a:schemeClr val="lt1"/>
              </a:buClr>
              <a:buSzPts val="4300"/>
              <a:buNone/>
              <a:defRPr sz="4300">
                <a:solidFill>
                  <a:schemeClr val="lt1"/>
                </a:solidFill>
              </a:defRPr>
            </a:lvl8pPr>
            <a:lvl9pPr lvl="8" rtl="0" algn="ctr">
              <a:spcBef>
                <a:spcPts val="0"/>
              </a:spcBef>
              <a:spcAft>
                <a:spcPts val="0"/>
              </a:spcAft>
              <a:buClr>
                <a:schemeClr val="lt1"/>
              </a:buClr>
              <a:buSzPts val="4300"/>
              <a:buNone/>
              <a:defRPr sz="4300">
                <a:solidFill>
                  <a:schemeClr val="lt1"/>
                </a:solidFill>
              </a:defRPr>
            </a:lvl9pPr>
          </a:lstStyle>
          <a:p/>
        </p:txBody>
      </p:sp>
      <p:sp>
        <p:nvSpPr>
          <p:cNvPr id="24" name="Google Shape;24;p3"/>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Medium"/>
                <a:ea typeface="Poppins Medium"/>
                <a:cs typeface="Poppins Medium"/>
                <a:sym typeface="Poppins Medium"/>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cxnSp>
        <p:nvCxnSpPr>
          <p:cNvPr id="25" name="Google Shape;25;p3"/>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26" name="Google Shape;26;p3"/>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7" name="Google Shape;27;p3"/>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Light"/>
                <a:ea typeface="Poppins Light"/>
                <a:cs typeface="Poppins Light"/>
                <a:sym typeface="Poppins Light"/>
              </a:defRPr>
            </a:lvl1pPr>
            <a:lvl2pPr lvl="1"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2pPr>
            <a:lvl3pPr lvl="2"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3pPr>
            <a:lvl4pPr lvl="3"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4pPr>
            <a:lvl5pPr lvl="4"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5pPr>
            <a:lvl6pPr lvl="5"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6pPr>
            <a:lvl7pPr lvl="6"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7pPr>
            <a:lvl8pPr lvl="7"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8pPr>
            <a:lvl9pPr lvl="8"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llenge">
  <p:cSld name="TITLE_1">
    <p:bg>
      <p:bgPr>
        <a:solidFill>
          <a:schemeClr val="lt1"/>
        </a:solidFill>
      </p:bgPr>
    </p:bg>
    <p:spTree>
      <p:nvGrpSpPr>
        <p:cNvPr id="28" name="Shape 28"/>
        <p:cNvGrpSpPr/>
        <p:nvPr/>
      </p:nvGrpSpPr>
      <p:grpSpPr>
        <a:xfrm>
          <a:off x="0" y="0"/>
          <a:ext cx="0" cy="0"/>
          <a:chOff x="0" y="0"/>
          <a:chExt cx="0" cy="0"/>
        </a:xfrm>
      </p:grpSpPr>
      <p:sp>
        <p:nvSpPr>
          <p:cNvPr id="29" name="Google Shape;29;p4"/>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30" name="Google Shape;30;p4"/>
          <p:cNvSpPr txBox="1"/>
          <p:nvPr>
            <p:ph type="ctrTitle"/>
          </p:nvPr>
        </p:nvSpPr>
        <p:spPr>
          <a:xfrm>
            <a:off x="311700" y="504450"/>
            <a:ext cx="8520600" cy="10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None/>
              <a:defRPr b="1"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31" name="Google Shape;31;p4"/>
          <p:cNvSpPr/>
          <p:nvPr>
            <p:ph idx="2" type="pic"/>
          </p:nvPr>
        </p:nvSpPr>
        <p:spPr>
          <a:xfrm>
            <a:off x="2882900" y="2098488"/>
            <a:ext cx="429900" cy="429900"/>
          </a:xfrm>
          <a:prstGeom prst="rect">
            <a:avLst/>
          </a:prstGeom>
          <a:noFill/>
          <a:ln>
            <a:noFill/>
          </a:ln>
        </p:spPr>
      </p:sp>
      <p:sp>
        <p:nvSpPr>
          <p:cNvPr id="32" name="Google Shape;3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4"/>
          <p:cNvSpPr txBox="1"/>
          <p:nvPr>
            <p:ph idx="3" type="title"/>
          </p:nvPr>
        </p:nvSpPr>
        <p:spPr>
          <a:xfrm>
            <a:off x="3466200" y="2115625"/>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4"/>
          <p:cNvSpPr txBox="1"/>
          <p:nvPr>
            <p:ph idx="4" type="title"/>
          </p:nvPr>
        </p:nvSpPr>
        <p:spPr>
          <a:xfrm>
            <a:off x="3466200" y="279141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5" name="Google Shape;35;p4"/>
          <p:cNvSpPr txBox="1"/>
          <p:nvPr>
            <p:ph idx="5" type="title"/>
          </p:nvPr>
        </p:nvSpPr>
        <p:spPr>
          <a:xfrm>
            <a:off x="3466200" y="344804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6" name="Google Shape;36;p4"/>
          <p:cNvSpPr/>
          <p:nvPr>
            <p:ph idx="6" type="pic"/>
          </p:nvPr>
        </p:nvSpPr>
        <p:spPr>
          <a:xfrm>
            <a:off x="2882900" y="2773250"/>
            <a:ext cx="429900" cy="429900"/>
          </a:xfrm>
          <a:prstGeom prst="rect">
            <a:avLst/>
          </a:prstGeom>
          <a:noFill/>
          <a:ln>
            <a:noFill/>
          </a:ln>
        </p:spPr>
      </p:sp>
      <p:sp>
        <p:nvSpPr>
          <p:cNvPr id="37" name="Google Shape;37;p4"/>
          <p:cNvSpPr/>
          <p:nvPr>
            <p:ph idx="7" type="pic"/>
          </p:nvPr>
        </p:nvSpPr>
        <p:spPr>
          <a:xfrm>
            <a:off x="2882900" y="3448000"/>
            <a:ext cx="429900" cy="429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Define">
  <p:cSld name="CUSTOM_1">
    <p:bg>
      <p:bgPr>
        <a:solidFill>
          <a:schemeClr val="lt1"/>
        </a:solidFill>
      </p:bgPr>
    </p:bg>
    <p:spTree>
      <p:nvGrpSpPr>
        <p:cNvPr id="38" name="Shape 38"/>
        <p:cNvGrpSpPr/>
        <p:nvPr/>
      </p:nvGrpSpPr>
      <p:grpSpPr>
        <a:xfrm>
          <a:off x="0" y="0"/>
          <a:ext cx="0" cy="0"/>
          <a:chOff x="0" y="0"/>
          <a:chExt cx="0" cy="0"/>
        </a:xfrm>
      </p:grpSpPr>
      <p:sp>
        <p:nvSpPr>
          <p:cNvPr id="39" name="Google Shape;39;p5"/>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40" name="Google Shape;40;p5"/>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lvl1pPr indent="0" lvl="0" marL="0" marR="0" rtl="0" algn="ctr">
              <a:lnSpc>
                <a:spcPct val="140000"/>
              </a:lnSpc>
              <a:spcBef>
                <a:spcPts val="0"/>
              </a:spcBef>
              <a:spcAft>
                <a:spcPts val="0"/>
              </a:spcAft>
              <a:buClr>
                <a:srgbClr val="000000"/>
              </a:buClr>
              <a:buFont typeface="Arial"/>
              <a:buNone/>
              <a:defRPr sz="1200">
                <a:solidFill>
                  <a:srgbClr val="000000"/>
                </a:solidFill>
                <a:latin typeface="Poppins Medium"/>
                <a:ea typeface="Poppins Medium"/>
                <a:cs typeface="Poppins Medium"/>
                <a:sym typeface="Poppi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Clr>
                <a:srgbClr val="000000"/>
              </a:buClr>
              <a:buFont typeface="Arial"/>
              <a:buNone/>
              <a:defRPr b="1" sz="1600">
                <a:solidFill>
                  <a:srgbClr val="000000"/>
                </a:solidFill>
              </a:defRPr>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p:txBody>
      </p:sp>
      <p:sp>
        <p:nvSpPr>
          <p:cNvPr id="42" name="Google Shape;42;p5"/>
          <p:cNvSpPr/>
          <p:nvPr>
            <p:ph idx="2" type="pic"/>
          </p:nvPr>
        </p:nvSpPr>
        <p:spPr>
          <a:xfrm>
            <a:off x="4278750" y="256700"/>
            <a:ext cx="493800" cy="493800"/>
          </a:xfrm>
          <a:prstGeom prst="rect">
            <a:avLst/>
          </a:prstGeom>
          <a:noFill/>
          <a:ln>
            <a:noFill/>
          </a:ln>
        </p:spPr>
      </p:sp>
      <p:sp>
        <p:nvSpPr>
          <p:cNvPr id="43" name="Google Shape;43;p5"/>
          <p:cNvSpPr/>
          <p:nvPr>
            <p:ph idx="3" type="pic"/>
          </p:nvPr>
        </p:nvSpPr>
        <p:spPr>
          <a:xfrm>
            <a:off x="809250" y="1293375"/>
            <a:ext cx="2248200" cy="2962800"/>
          </a:xfrm>
          <a:prstGeom prst="rect">
            <a:avLst/>
          </a:prstGeom>
          <a:noFill/>
          <a:ln>
            <a:noFill/>
          </a:ln>
          <a:effectLst>
            <a:outerShdw blurRad="14288" rotWithShape="0" algn="bl" dir="2640000" dist="66675">
              <a:srgbClr val="000000">
                <a:alpha val="39000"/>
              </a:srgbClr>
            </a:outerShdw>
          </a:effectLst>
        </p:spPr>
      </p:sp>
      <p:sp>
        <p:nvSpPr>
          <p:cNvPr id="44" name="Google Shape;44;p5"/>
          <p:cNvSpPr/>
          <p:nvPr>
            <p:ph idx="4" type="pic"/>
          </p:nvPr>
        </p:nvSpPr>
        <p:spPr>
          <a:xfrm>
            <a:off x="3401550" y="1292525"/>
            <a:ext cx="2248200" cy="2962800"/>
          </a:xfrm>
          <a:prstGeom prst="rect">
            <a:avLst/>
          </a:prstGeom>
          <a:noFill/>
          <a:ln>
            <a:noFill/>
          </a:ln>
          <a:effectLst>
            <a:outerShdw blurRad="14288" rotWithShape="0" algn="bl" dir="2640000" dist="66675">
              <a:srgbClr val="000000">
                <a:alpha val="39000"/>
              </a:srgbClr>
            </a:outerShdw>
          </a:effectLst>
        </p:spPr>
      </p:sp>
      <p:sp>
        <p:nvSpPr>
          <p:cNvPr id="45" name="Google Shape;45;p5"/>
          <p:cNvSpPr/>
          <p:nvPr>
            <p:ph idx="5" type="pic"/>
          </p:nvPr>
        </p:nvSpPr>
        <p:spPr>
          <a:xfrm>
            <a:off x="5993850" y="1292525"/>
            <a:ext cx="2248200" cy="2962800"/>
          </a:xfrm>
          <a:prstGeom prst="rect">
            <a:avLst/>
          </a:prstGeom>
          <a:noFill/>
          <a:ln>
            <a:noFill/>
          </a:ln>
          <a:effectLst>
            <a:outerShdw blurRad="14288" rotWithShape="0" algn="bl" dir="2640000" dist="66675">
              <a:srgbClr val="000000">
                <a:alpha val="39000"/>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Define">
  <p:cSld name="CUSTOM">
    <p:bg>
      <p:bgPr>
        <a:solidFill>
          <a:schemeClr val="lt1"/>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lvl1pPr indent="0" lvl="0" marL="0" marR="0" rtl="0" algn="l">
              <a:lnSpc>
                <a:spcPct val="140000"/>
              </a:lnSpc>
              <a:spcBef>
                <a:spcPts val="0"/>
              </a:spcBef>
              <a:spcAft>
                <a:spcPts val="0"/>
              </a:spcAft>
              <a:buClr>
                <a:srgbClr val="000000"/>
              </a:buClr>
              <a:buFont typeface="Arial"/>
              <a:buNone/>
              <a:defRPr sz="2100">
                <a:solidFill>
                  <a:srgbClr val="000000"/>
                </a:solidFill>
                <a:latin typeface="Poppins Black"/>
                <a:ea typeface="Poppins Black"/>
                <a:cs typeface="Poppins Black"/>
                <a:sym typeface="Poppi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6"/>
          <p:cNvSpPr/>
          <p:nvPr>
            <p:ph idx="2" type="pic"/>
          </p:nvPr>
        </p:nvSpPr>
        <p:spPr>
          <a:xfrm>
            <a:off x="823450" y="438600"/>
            <a:ext cx="3091800" cy="4074600"/>
          </a:xfrm>
          <a:prstGeom prst="rect">
            <a:avLst/>
          </a:prstGeom>
          <a:noFill/>
          <a:ln>
            <a:noFill/>
          </a:ln>
          <a:effectLst>
            <a:outerShdw blurRad="14288" rotWithShape="0" algn="bl" dir="2640000" dist="95250">
              <a:srgbClr val="000000">
                <a:alpha val="39000"/>
              </a:srgbClr>
            </a:outerShdw>
          </a:effectLst>
        </p:spPr>
      </p:sp>
      <p:sp>
        <p:nvSpPr>
          <p:cNvPr id="49" name="Google Shape;49;p6"/>
          <p:cNvSpPr txBox="1"/>
          <p:nvPr>
            <p:ph idx="1" type="body"/>
          </p:nvPr>
        </p:nvSpPr>
        <p:spPr>
          <a:xfrm>
            <a:off x="4456050" y="1552325"/>
            <a:ext cx="4082700" cy="2961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50" name="Google Shape;50;p6"/>
          <p:cNvSpPr/>
          <p:nvPr>
            <p:ph idx="3" type="pic"/>
          </p:nvPr>
        </p:nvSpPr>
        <p:spPr>
          <a:xfrm>
            <a:off x="4456050" y="438588"/>
            <a:ext cx="429900" cy="429900"/>
          </a:xfrm>
          <a:prstGeom prst="rect">
            <a:avLst/>
          </a:prstGeom>
          <a:noFill/>
          <a:ln>
            <a:noFill/>
          </a:ln>
        </p:spPr>
      </p:sp>
      <p:sp>
        <p:nvSpPr>
          <p:cNvPr id="51" name="Google Shape;51;p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Investigate">
  <p:cSld name="CUSTOM_2">
    <p:bg>
      <p:bgPr>
        <a:solidFill>
          <a:schemeClr val="lt1"/>
        </a:solidFill>
      </p:bgPr>
    </p:bg>
    <p:spTree>
      <p:nvGrpSpPr>
        <p:cNvPr id="52" name="Shape 52"/>
        <p:cNvGrpSpPr/>
        <p:nvPr/>
      </p:nvGrpSpPr>
      <p:grpSpPr>
        <a:xfrm>
          <a:off x="0" y="0"/>
          <a:ext cx="0" cy="0"/>
          <a:chOff x="0" y="0"/>
          <a:chExt cx="0" cy="0"/>
        </a:xfrm>
      </p:grpSpPr>
      <p:sp>
        <p:nvSpPr>
          <p:cNvPr id="53" name="Google Shape;53;p7"/>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54" name="Google Shape;54;p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55" name="Google Shape;55;p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56" name="Google Shape;56;p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Investigate">
  <p:cSld name="CUSTOM_3">
    <p:bg>
      <p:bgPr>
        <a:solidFill>
          <a:schemeClr val="lt1"/>
        </a:solidFill>
      </p:bgPr>
    </p:bg>
    <p:spTree>
      <p:nvGrpSpPr>
        <p:cNvPr id="57" name="Shape 57"/>
        <p:cNvGrpSpPr/>
        <p:nvPr/>
      </p:nvGrpSpPr>
      <p:grpSpPr>
        <a:xfrm>
          <a:off x="0" y="0"/>
          <a:ext cx="0" cy="0"/>
          <a:chOff x="0" y="0"/>
          <a:chExt cx="0" cy="0"/>
        </a:xfrm>
      </p:grpSpPr>
      <p:sp>
        <p:nvSpPr>
          <p:cNvPr id="58" name="Google Shape;58;p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1pPr>
            <a:lvl2pPr indent="-266700" lvl="1" marL="914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2pPr>
            <a:lvl3pPr indent="-266700" lvl="2" marL="1371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3pPr>
            <a:lvl4pPr indent="-266700" lvl="3" marL="1828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4pPr>
            <a:lvl5pPr indent="-266700" lvl="4" marL="22860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5pPr>
            <a:lvl6pPr indent="-266700" lvl="5" marL="27432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6pPr>
            <a:lvl7pPr indent="-266700" lvl="6" marL="3200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7pPr>
            <a:lvl8pPr indent="-266700" lvl="7" marL="3657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8pPr>
            <a:lvl9pPr indent="-266700" lvl="8" marL="4114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9pPr>
          </a:lstStyle>
          <a:p/>
        </p:txBody>
      </p:sp>
      <p:sp>
        <p:nvSpPr>
          <p:cNvPr id="59" name="Google Shape;59;p8"/>
          <p:cNvSpPr/>
          <p:nvPr>
            <p:ph idx="2" type="pic"/>
          </p:nvPr>
        </p:nvSpPr>
        <p:spPr>
          <a:xfrm>
            <a:off x="348650" y="278138"/>
            <a:ext cx="429900" cy="429900"/>
          </a:xfrm>
          <a:prstGeom prst="rect">
            <a:avLst/>
          </a:prstGeom>
          <a:noFill/>
          <a:ln>
            <a:noFill/>
          </a:ln>
        </p:spPr>
      </p:sp>
      <p:sp>
        <p:nvSpPr>
          <p:cNvPr id="60" name="Google Shape;60;p8"/>
          <p:cNvSpPr/>
          <p:nvPr>
            <p:ph idx="3" type="pic"/>
          </p:nvPr>
        </p:nvSpPr>
        <p:spPr>
          <a:xfrm>
            <a:off x="3246694" y="163025"/>
            <a:ext cx="5637900" cy="4511100"/>
          </a:xfrm>
          <a:prstGeom prst="roundRect">
            <a:avLst>
              <a:gd fmla="val 5581" name="adj"/>
            </a:avLst>
          </a:prstGeom>
          <a:noFill/>
          <a:ln>
            <a:noFill/>
          </a:ln>
        </p:spPr>
      </p:sp>
      <p:sp>
        <p:nvSpPr>
          <p:cNvPr id="61" name="Google Shape;61;p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900"/>
              <a:buFont typeface="Courier Prime"/>
              <a:buNone/>
              <a:defRPr b="1" sz="900">
                <a:solidFill>
                  <a:schemeClr val="lt1"/>
                </a:solidFill>
                <a:highlight>
                  <a:schemeClr val="dk1"/>
                </a:highlight>
                <a:latin typeface="Courier Prime"/>
                <a:ea typeface="Courier Prime"/>
                <a:cs typeface="Courier Prime"/>
                <a:sym typeface="Courier Prime"/>
              </a:defRPr>
            </a:lvl1pPr>
            <a:lvl2pPr lvl="1">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2pPr>
            <a:lvl3pPr lvl="2">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3pPr>
            <a:lvl4pPr lvl="3">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4pPr>
            <a:lvl5pPr lvl="4">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5pPr>
            <a:lvl6pPr lvl="5">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6pPr>
            <a:lvl7pPr lvl="6">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7pPr>
            <a:lvl8pPr lvl="7">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8pPr>
            <a:lvl9pPr lvl="8">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p:cSld name="CUSTOM_2_1">
    <p:bg>
      <p:bgPr>
        <a:solidFill>
          <a:schemeClr val="lt1"/>
        </a:solidFill>
      </p:bgPr>
    </p:bg>
    <p:spTree>
      <p:nvGrpSpPr>
        <p:cNvPr id="63" name="Shape 63"/>
        <p:cNvGrpSpPr/>
        <p:nvPr/>
      </p:nvGrpSpPr>
      <p:grpSpPr>
        <a:xfrm>
          <a:off x="0" y="0"/>
          <a:ext cx="0" cy="0"/>
          <a:chOff x="0" y="0"/>
          <a:chExt cx="0" cy="0"/>
        </a:xfrm>
      </p:grpSpPr>
      <p:sp>
        <p:nvSpPr>
          <p:cNvPr id="64" name="Google Shape;64;p9"/>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65" name="Google Shape;65;p9"/>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p:txBody>
      </p:sp>
      <p:sp>
        <p:nvSpPr>
          <p:cNvPr id="66" name="Google Shape;66;p9"/>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67" name="Google Shape;67;p9"/>
          <p:cNvSpPr/>
          <p:nvPr>
            <p:ph idx="2" type="pic"/>
          </p:nvPr>
        </p:nvSpPr>
        <p:spPr>
          <a:xfrm>
            <a:off x="4278750" y="332900"/>
            <a:ext cx="493800" cy="493800"/>
          </a:xfrm>
          <a:prstGeom prst="rect">
            <a:avLst/>
          </a:prstGeom>
          <a:noFill/>
          <a:ln>
            <a:noFill/>
          </a:ln>
        </p:spPr>
      </p:sp>
      <p:sp>
        <p:nvSpPr>
          <p:cNvPr id="68" name="Google Shape;68;p9"/>
          <p:cNvSpPr/>
          <p:nvPr/>
        </p:nvSpPr>
        <p:spPr>
          <a:xfrm>
            <a:off x="1505350" y="1602650"/>
            <a:ext cx="6133200" cy="1422300"/>
          </a:xfrm>
          <a:prstGeom prst="roundRect">
            <a:avLst>
              <a:gd fmla="val 10455" name="adj"/>
            </a:avLst>
          </a:prstGeom>
          <a:solidFill>
            <a:srgbClr val="F8D85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900">
              <a:latin typeface="Barlow SemiBold"/>
              <a:ea typeface="Barlow SemiBold"/>
              <a:cs typeface="Barlow SemiBold"/>
              <a:sym typeface="Barlow SemiBold"/>
            </a:endParaRPr>
          </a:p>
        </p:txBody>
      </p:sp>
      <p:sp>
        <p:nvSpPr>
          <p:cNvPr id="69" name="Google Shape;69;p9"/>
          <p:cNvSpPr/>
          <p:nvPr/>
        </p:nvSpPr>
        <p:spPr>
          <a:xfrm>
            <a:off x="3640900" y="1483925"/>
            <a:ext cx="1769100" cy="304800"/>
          </a:xfrm>
          <a:prstGeom prst="rect">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ourier New"/>
                <a:ea typeface="Courier New"/>
                <a:cs typeface="Courier New"/>
                <a:sym typeface="Courier New"/>
              </a:rPr>
              <a:t>THE ASSIGNMENT</a:t>
            </a:r>
            <a:endParaRPr b="1" sz="1100">
              <a:latin typeface="Courier New"/>
              <a:ea typeface="Courier New"/>
              <a:cs typeface="Courier New"/>
              <a:sym typeface="Courier New"/>
            </a:endParaRPr>
          </a:p>
        </p:txBody>
      </p:sp>
      <p:sp>
        <p:nvSpPr>
          <p:cNvPr id="70" name="Google Shape;70;p9"/>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400">
                <a:solidFill>
                  <a:srgbClr val="000000"/>
                </a:solidFill>
                <a:latin typeface="Poppins SemiBold"/>
                <a:ea typeface="Poppins SemiBold"/>
                <a:cs typeface="Poppins SemiBold"/>
                <a:sym typeface="Poppins SemiBold"/>
              </a:defRPr>
            </a:lvl1pPr>
            <a:lvl2pPr lvl="1"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2pPr>
            <a:lvl3pPr lvl="2"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3pPr>
            <a:lvl4pPr lvl="3"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4pPr>
            <a:lvl5pPr lvl="4"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5pPr>
            <a:lvl6pPr lvl="5"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6pPr>
            <a:lvl7pPr lvl="6"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7pPr>
            <a:lvl8pPr lvl="7"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8pPr>
            <a:lvl9pPr lvl="8"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Build">
  <p:cSld name="CUSTOM_4">
    <p:bg>
      <p:bgPr>
        <a:solidFill>
          <a:schemeClr val="lt1"/>
        </a:solidFill>
      </p:bgPr>
    </p:bg>
    <p:spTree>
      <p:nvGrpSpPr>
        <p:cNvPr id="71" name="Shape 71"/>
        <p:cNvGrpSpPr/>
        <p:nvPr/>
      </p:nvGrpSpPr>
      <p:grpSpPr>
        <a:xfrm>
          <a:off x="0" y="0"/>
          <a:ext cx="0" cy="0"/>
          <a:chOff x="0" y="0"/>
          <a:chExt cx="0" cy="0"/>
        </a:xfrm>
      </p:grpSpPr>
      <p:sp>
        <p:nvSpPr>
          <p:cNvPr id="72" name="Google Shape;72;p10"/>
          <p:cNvSpPr/>
          <p:nvPr/>
        </p:nvSpPr>
        <p:spPr>
          <a:xfrm>
            <a:off x="177400" y="163150"/>
            <a:ext cx="2467800" cy="18474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3" name="Google Shape;73;p10"/>
          <p:cNvSpPr/>
          <p:nvPr/>
        </p:nvSpPr>
        <p:spPr>
          <a:xfrm>
            <a:off x="2865775" y="167850"/>
            <a:ext cx="6100800" cy="44748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4" name="Google Shape;74;p10"/>
          <p:cNvSpPr/>
          <p:nvPr>
            <p:ph idx="2" type="pic"/>
          </p:nvPr>
        </p:nvSpPr>
        <p:spPr>
          <a:xfrm>
            <a:off x="348650" y="278138"/>
            <a:ext cx="429900" cy="429900"/>
          </a:xfrm>
          <a:prstGeom prst="rect">
            <a:avLst/>
          </a:prstGeom>
          <a:noFill/>
          <a:ln>
            <a:noFill/>
          </a:ln>
        </p:spPr>
      </p:sp>
      <p:sp>
        <p:nvSpPr>
          <p:cNvPr id="75" name="Google Shape;75;p10"/>
          <p:cNvSpPr txBox="1"/>
          <p:nvPr>
            <p:ph type="title"/>
          </p:nvPr>
        </p:nvSpPr>
        <p:spPr>
          <a:xfrm>
            <a:off x="931950" y="295275"/>
            <a:ext cx="16074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76" name="Google Shape;76;p10"/>
          <p:cNvSpPr txBox="1"/>
          <p:nvPr>
            <p:ph idx="1" type="subTitle"/>
          </p:nvPr>
        </p:nvSpPr>
        <p:spPr>
          <a:xfrm>
            <a:off x="269650" y="820075"/>
            <a:ext cx="2283300" cy="1137600"/>
          </a:xfrm>
          <a:prstGeom prst="rect">
            <a:avLst/>
          </a:prstGeom>
        </p:spPr>
        <p:txBody>
          <a:bodyPr anchorCtr="0" anchor="t" bIns="91425" lIns="91425" spcFirstLastPara="1" rIns="91425" wrap="square" tIns="91425">
            <a:noAutofit/>
          </a:bodyPr>
          <a:lstStyle>
            <a:lvl1pPr indent="0" lvl="0" marL="0" marR="0" rtl="0">
              <a:lnSpc>
                <a:spcPct val="115000"/>
              </a:lnSpc>
              <a:spcBef>
                <a:spcPts val="0"/>
              </a:spcBef>
              <a:spcAft>
                <a:spcPts val="0"/>
              </a:spcAft>
              <a:buNone/>
              <a:defRPr sz="11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900"/>
              <a:buNone/>
              <a:defRPr sz="900"/>
            </a:lvl2pPr>
            <a:lvl3pPr lvl="2" rtl="0">
              <a:lnSpc>
                <a:spcPct val="115000"/>
              </a:lnSpc>
              <a:spcBef>
                <a:spcPts val="0"/>
              </a:spcBef>
              <a:spcAft>
                <a:spcPts val="0"/>
              </a:spcAft>
              <a:buSzPts val="900"/>
              <a:buNone/>
              <a:defRPr sz="900"/>
            </a:lvl3pPr>
            <a:lvl4pPr lvl="3" rtl="0">
              <a:lnSpc>
                <a:spcPct val="115000"/>
              </a:lnSpc>
              <a:spcBef>
                <a:spcPts val="0"/>
              </a:spcBef>
              <a:spcAft>
                <a:spcPts val="0"/>
              </a:spcAft>
              <a:buSzPts val="900"/>
              <a:buNone/>
              <a:defRPr sz="900"/>
            </a:lvl4pPr>
            <a:lvl5pPr lvl="4" rtl="0">
              <a:lnSpc>
                <a:spcPct val="115000"/>
              </a:lnSpc>
              <a:spcBef>
                <a:spcPts val="0"/>
              </a:spcBef>
              <a:spcAft>
                <a:spcPts val="0"/>
              </a:spcAft>
              <a:buSzPts val="900"/>
              <a:buNone/>
              <a:defRPr sz="900"/>
            </a:lvl5pPr>
            <a:lvl6pPr lvl="5" rtl="0">
              <a:lnSpc>
                <a:spcPct val="115000"/>
              </a:lnSpc>
              <a:spcBef>
                <a:spcPts val="0"/>
              </a:spcBef>
              <a:spcAft>
                <a:spcPts val="0"/>
              </a:spcAft>
              <a:buSzPts val="900"/>
              <a:buNone/>
              <a:defRPr sz="900"/>
            </a:lvl6pPr>
            <a:lvl7pPr lvl="6" rtl="0">
              <a:lnSpc>
                <a:spcPct val="115000"/>
              </a:lnSpc>
              <a:spcBef>
                <a:spcPts val="0"/>
              </a:spcBef>
              <a:spcAft>
                <a:spcPts val="0"/>
              </a:spcAft>
              <a:buSzPts val="900"/>
              <a:buNone/>
              <a:defRPr sz="900"/>
            </a:lvl7pPr>
            <a:lvl8pPr lvl="7" rtl="0">
              <a:lnSpc>
                <a:spcPct val="115000"/>
              </a:lnSpc>
              <a:spcBef>
                <a:spcPts val="0"/>
              </a:spcBef>
              <a:spcAft>
                <a:spcPts val="0"/>
              </a:spcAft>
              <a:buSzPts val="900"/>
              <a:buNone/>
              <a:defRPr sz="900"/>
            </a:lvl8pPr>
            <a:lvl9pPr lvl="8" rtl="0">
              <a:lnSpc>
                <a:spcPct val="115000"/>
              </a:lnSpc>
              <a:spcBef>
                <a:spcPts val="0"/>
              </a:spcBef>
              <a:spcAft>
                <a:spcPts val="0"/>
              </a:spcAft>
              <a:buSzPts val="900"/>
              <a:buNone/>
              <a:defRPr sz="900"/>
            </a:lvl9pPr>
          </a:lstStyle>
          <a:p/>
        </p:txBody>
      </p:sp>
      <p:sp>
        <p:nvSpPr>
          <p:cNvPr id="77" name="Google Shape;77;p10"/>
          <p:cNvSpPr/>
          <p:nvPr/>
        </p:nvSpPr>
        <p:spPr>
          <a:xfrm>
            <a:off x="177400" y="2167625"/>
            <a:ext cx="2467800" cy="24750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8" name="Google Shape;78;p10"/>
          <p:cNvSpPr txBox="1"/>
          <p:nvPr>
            <p:ph idx="3" type="subTitle"/>
          </p:nvPr>
        </p:nvSpPr>
        <p:spPr>
          <a:xfrm>
            <a:off x="635800" y="2069700"/>
            <a:ext cx="1551000" cy="246900"/>
          </a:xfrm>
          <a:prstGeom prst="rect">
            <a:avLst/>
          </a:prstGeom>
          <a:solidFill>
            <a:schemeClr val="lt1"/>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lnSpc>
                <a:spcPct val="115000"/>
              </a:lnSpc>
              <a:spcBef>
                <a:spcPts val="0"/>
              </a:spcBef>
              <a:spcAft>
                <a:spcPts val="0"/>
              </a:spcAft>
              <a:buNone/>
              <a:defRPr sz="1000">
                <a:solidFill>
                  <a:srgbClr val="000000"/>
                </a:solidFill>
                <a:latin typeface="Poppins Medium"/>
                <a:ea typeface="Poppins Medium"/>
                <a:cs typeface="Poppins Medium"/>
                <a:sym typeface="Poppins Medium"/>
              </a:defRPr>
            </a:lvl1pPr>
            <a:lvl2pPr lvl="1" rtl="0" algn="ctr">
              <a:lnSpc>
                <a:spcPct val="115000"/>
              </a:lnSpc>
              <a:spcBef>
                <a:spcPts val="0"/>
              </a:spcBef>
              <a:spcAft>
                <a:spcPts val="0"/>
              </a:spcAft>
              <a:buSzPts val="800"/>
              <a:buNone/>
              <a:defRPr sz="800"/>
            </a:lvl2pPr>
            <a:lvl3pPr lvl="2" rtl="0" algn="ctr">
              <a:lnSpc>
                <a:spcPct val="115000"/>
              </a:lnSpc>
              <a:spcBef>
                <a:spcPts val="0"/>
              </a:spcBef>
              <a:spcAft>
                <a:spcPts val="0"/>
              </a:spcAft>
              <a:buSzPts val="800"/>
              <a:buNone/>
              <a:defRPr sz="800"/>
            </a:lvl3pPr>
            <a:lvl4pPr lvl="3" rtl="0" algn="ctr">
              <a:lnSpc>
                <a:spcPct val="115000"/>
              </a:lnSpc>
              <a:spcBef>
                <a:spcPts val="0"/>
              </a:spcBef>
              <a:spcAft>
                <a:spcPts val="0"/>
              </a:spcAft>
              <a:buSzPts val="800"/>
              <a:buNone/>
              <a:defRPr sz="800"/>
            </a:lvl4pPr>
            <a:lvl5pPr lvl="4" rtl="0" algn="ctr">
              <a:lnSpc>
                <a:spcPct val="115000"/>
              </a:lnSpc>
              <a:spcBef>
                <a:spcPts val="0"/>
              </a:spcBef>
              <a:spcAft>
                <a:spcPts val="0"/>
              </a:spcAft>
              <a:buSzPts val="800"/>
              <a:buNone/>
              <a:defRPr sz="800"/>
            </a:lvl5pPr>
            <a:lvl6pPr lvl="5" rtl="0" algn="ctr">
              <a:lnSpc>
                <a:spcPct val="115000"/>
              </a:lnSpc>
              <a:spcBef>
                <a:spcPts val="0"/>
              </a:spcBef>
              <a:spcAft>
                <a:spcPts val="0"/>
              </a:spcAft>
              <a:buSzPts val="800"/>
              <a:buNone/>
              <a:defRPr sz="800"/>
            </a:lvl6pPr>
            <a:lvl7pPr lvl="6" rtl="0" algn="ctr">
              <a:lnSpc>
                <a:spcPct val="115000"/>
              </a:lnSpc>
              <a:spcBef>
                <a:spcPts val="0"/>
              </a:spcBef>
              <a:spcAft>
                <a:spcPts val="0"/>
              </a:spcAft>
              <a:buSzPts val="800"/>
              <a:buNone/>
              <a:defRPr sz="800"/>
            </a:lvl7pPr>
            <a:lvl8pPr lvl="7" rtl="0" algn="ctr">
              <a:lnSpc>
                <a:spcPct val="115000"/>
              </a:lnSpc>
              <a:spcBef>
                <a:spcPts val="0"/>
              </a:spcBef>
              <a:spcAft>
                <a:spcPts val="0"/>
              </a:spcAft>
              <a:buSzPts val="800"/>
              <a:buNone/>
              <a:defRPr sz="800"/>
            </a:lvl8pPr>
            <a:lvl9pPr lvl="8" rtl="0" algn="ctr">
              <a:lnSpc>
                <a:spcPct val="115000"/>
              </a:lnSpc>
              <a:spcBef>
                <a:spcPts val="0"/>
              </a:spcBef>
              <a:spcAft>
                <a:spcPts val="0"/>
              </a:spcAft>
              <a:buSzPts val="800"/>
              <a:buNone/>
              <a:defRPr sz="800"/>
            </a:lvl9pPr>
          </a:lstStyle>
          <a:p/>
        </p:txBody>
      </p:sp>
      <p:sp>
        <p:nvSpPr>
          <p:cNvPr id="79" name="Google Shape;79;p10"/>
          <p:cNvSpPr txBox="1"/>
          <p:nvPr>
            <p:ph idx="4" type="subTitle"/>
          </p:nvPr>
        </p:nvSpPr>
        <p:spPr>
          <a:xfrm>
            <a:off x="269650" y="2491925"/>
            <a:ext cx="2283300" cy="19269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1300">
                <a:solidFill>
                  <a:srgbClr val="000000"/>
                </a:solidFill>
              </a:defRPr>
            </a:lvl1pPr>
            <a:lvl2pPr lvl="1" rtl="0" algn="ctr">
              <a:lnSpc>
                <a:spcPct val="115000"/>
              </a:lnSpc>
              <a:spcBef>
                <a:spcPts val="0"/>
              </a:spcBef>
              <a:spcAft>
                <a:spcPts val="0"/>
              </a:spcAft>
              <a:buSzPts val="1100"/>
              <a:buNone/>
              <a:defRPr b="1" sz="1100"/>
            </a:lvl2pPr>
            <a:lvl3pPr lvl="2" rtl="0" algn="ctr">
              <a:lnSpc>
                <a:spcPct val="115000"/>
              </a:lnSpc>
              <a:spcBef>
                <a:spcPts val="0"/>
              </a:spcBef>
              <a:spcAft>
                <a:spcPts val="0"/>
              </a:spcAft>
              <a:buSzPts val="1100"/>
              <a:buNone/>
              <a:defRPr b="1" sz="1100"/>
            </a:lvl3pPr>
            <a:lvl4pPr lvl="3" rtl="0" algn="ctr">
              <a:lnSpc>
                <a:spcPct val="115000"/>
              </a:lnSpc>
              <a:spcBef>
                <a:spcPts val="0"/>
              </a:spcBef>
              <a:spcAft>
                <a:spcPts val="0"/>
              </a:spcAft>
              <a:buSzPts val="1100"/>
              <a:buNone/>
              <a:defRPr b="1" sz="1100"/>
            </a:lvl4pPr>
            <a:lvl5pPr lvl="4" rtl="0" algn="ctr">
              <a:lnSpc>
                <a:spcPct val="115000"/>
              </a:lnSpc>
              <a:spcBef>
                <a:spcPts val="0"/>
              </a:spcBef>
              <a:spcAft>
                <a:spcPts val="0"/>
              </a:spcAft>
              <a:buSzPts val="1100"/>
              <a:buNone/>
              <a:defRPr b="1" sz="1100"/>
            </a:lvl5pPr>
            <a:lvl6pPr lvl="5" rtl="0" algn="ctr">
              <a:lnSpc>
                <a:spcPct val="115000"/>
              </a:lnSpc>
              <a:spcBef>
                <a:spcPts val="0"/>
              </a:spcBef>
              <a:spcAft>
                <a:spcPts val="0"/>
              </a:spcAft>
              <a:buSzPts val="1100"/>
              <a:buNone/>
              <a:defRPr b="1" sz="1100"/>
            </a:lvl6pPr>
            <a:lvl7pPr lvl="6" rtl="0" algn="ctr">
              <a:lnSpc>
                <a:spcPct val="115000"/>
              </a:lnSpc>
              <a:spcBef>
                <a:spcPts val="0"/>
              </a:spcBef>
              <a:spcAft>
                <a:spcPts val="0"/>
              </a:spcAft>
              <a:buSzPts val="1100"/>
              <a:buNone/>
              <a:defRPr b="1" sz="1100"/>
            </a:lvl7pPr>
            <a:lvl8pPr lvl="7" rtl="0" algn="ctr">
              <a:lnSpc>
                <a:spcPct val="115000"/>
              </a:lnSpc>
              <a:spcBef>
                <a:spcPts val="0"/>
              </a:spcBef>
              <a:spcAft>
                <a:spcPts val="0"/>
              </a:spcAft>
              <a:buSzPts val="1100"/>
              <a:buNone/>
              <a:defRPr b="1" sz="1100"/>
            </a:lvl8pPr>
            <a:lvl9pPr lvl="8" rtl="0" algn="ctr">
              <a:lnSpc>
                <a:spcPct val="115000"/>
              </a:lnSpc>
              <a:spcBef>
                <a:spcPts val="0"/>
              </a:spcBef>
              <a:spcAft>
                <a:spcPts val="0"/>
              </a:spcAft>
              <a:buSzPts val="1100"/>
              <a:buNone/>
              <a:defRPr b="1" sz="1100"/>
            </a:lvl9pPr>
          </a:lstStyle>
          <a:p/>
        </p:txBody>
      </p:sp>
      <p:sp>
        <p:nvSpPr>
          <p:cNvPr id="80" name="Google Shape;80;p10"/>
          <p:cNvSpPr txBox="1"/>
          <p:nvPr>
            <p:ph idx="5" type="body"/>
          </p:nvPr>
        </p:nvSpPr>
        <p:spPr>
          <a:xfrm>
            <a:off x="3029250" y="295275"/>
            <a:ext cx="5709000" cy="4217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Poppins Medium"/>
              <a:buChar char="●"/>
              <a:defRPr sz="1400">
                <a:solidFill>
                  <a:schemeClr val="dk1"/>
                </a:solidFill>
                <a:latin typeface="Poppins Medium"/>
                <a:ea typeface="Poppins Medium"/>
                <a:cs typeface="Poppins Medium"/>
                <a:sym typeface="Poppins Medium"/>
              </a:defRPr>
            </a:lvl1pPr>
            <a:lvl2pPr indent="-292100" lvl="1" marL="914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2pPr>
            <a:lvl3pPr indent="-292100" lvl="2" marL="1371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3pPr>
            <a:lvl4pPr indent="-292100" lvl="3" marL="1828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4pPr>
            <a:lvl5pPr indent="-292100" lvl="4" marL="22860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5pPr>
            <a:lvl6pPr indent="-292100" lvl="5" marL="2743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6pPr>
            <a:lvl7pPr indent="-292100" lvl="6" marL="3200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7pPr>
            <a:lvl8pPr indent="-292100" lvl="7" marL="3657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8pPr>
            <a:lvl9pPr indent="-292100" lvl="8" marL="4114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indent="-317500" lvl="1" marL="914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indent="-317500" lvl="2" marL="1371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indent="-317500" lvl="3" marL="1828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indent="-317500" lvl="4" marL="22860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indent="-317500" lvl="5" marL="27432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indent="-317500" lvl="6" marL="3200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indent="-317500" lvl="7" marL="3657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indent="-317500" lvl="8" marL="4114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9" name="Google Shape;9;p1"/>
          <p:cNvGrpSpPr/>
          <p:nvPr/>
        </p:nvGrpSpPr>
        <p:grpSpPr>
          <a:xfrm>
            <a:off x="0" y="4663229"/>
            <a:ext cx="9143818" cy="480265"/>
            <a:chOff x="0" y="4663229"/>
            <a:chExt cx="9143818" cy="480265"/>
          </a:xfrm>
        </p:grpSpPr>
        <p:grpSp>
          <p:nvGrpSpPr>
            <p:cNvPr id="10" name="Google Shape;10;p1"/>
            <p:cNvGrpSpPr/>
            <p:nvPr/>
          </p:nvGrpSpPr>
          <p:grpSpPr>
            <a:xfrm>
              <a:off x="0" y="4663229"/>
              <a:ext cx="9143818" cy="480265"/>
              <a:chOff x="0" y="-57150"/>
              <a:chExt cx="4816592" cy="218511"/>
            </a:xfrm>
          </p:grpSpPr>
          <p:sp>
            <p:nvSpPr>
              <p:cNvPr id="11" name="Google Shape;11;p1"/>
              <p:cNvSpPr/>
              <p:nvPr/>
            </p:nvSpPr>
            <p:spPr>
              <a:xfrm>
                <a:off x="0" y="0"/>
                <a:ext cx="4816592" cy="161361"/>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2" name="Google Shape;12;p1"/>
              <p:cNvSpPr txBox="1"/>
              <p:nvPr/>
            </p:nvSpPr>
            <p:spPr>
              <a:xfrm>
                <a:off x="0" y="-57150"/>
                <a:ext cx="4816500" cy="21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13" name="Google Shape;13;p1"/>
            <p:cNvSpPr/>
            <p:nvPr/>
          </p:nvSpPr>
          <p:spPr>
            <a:xfrm>
              <a:off x="76200" y="4830665"/>
              <a:ext cx="908738" cy="312460"/>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1"/>
            <p:cNvSpPr txBox="1"/>
            <p:nvPr/>
          </p:nvSpPr>
          <p:spPr>
            <a:xfrm>
              <a:off x="1216093" y="4865364"/>
              <a:ext cx="3336300" cy="1230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 sz="800" u="none" cap="none" strike="noStrike">
                  <a:solidFill>
                    <a:srgbClr val="000000"/>
                  </a:solidFill>
                  <a:latin typeface="Poppins"/>
                  <a:ea typeface="Poppins"/>
                  <a:cs typeface="Poppins"/>
                  <a:sym typeface="Poppins"/>
                </a:rPr>
                <a:t>CYBERLITE.ORG</a:t>
              </a:r>
              <a:endParaRPr sz="1000"/>
            </a:p>
          </p:txBody>
        </p:sp>
        <p:sp>
          <p:nvSpPr>
            <p:cNvPr id="15" name="Google Shape;15;p1"/>
            <p:cNvSpPr txBox="1"/>
            <p:nvPr/>
          </p:nvSpPr>
          <p:spPr>
            <a:xfrm>
              <a:off x="1216073" y="4991378"/>
              <a:ext cx="4566900" cy="92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1" lang="en" sz="599" u="none" cap="none" strike="noStrike">
                  <a:solidFill>
                    <a:srgbClr val="000000"/>
                  </a:solidFill>
                  <a:latin typeface="Poppins"/>
                  <a:ea typeface="Poppins"/>
                  <a:cs typeface="Poppins"/>
                  <a:sym typeface="Poppins"/>
                </a:rPr>
                <a:t>Ⓒ Cyberlite Books Pte. Ltd. All Rights Reserved.</a:t>
              </a:r>
              <a:endParaRPr i="1" sz="1000"/>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11.png"/><Relationship Id="rId6"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5" name="Shape 135"/>
        <p:cNvGrpSpPr/>
        <p:nvPr/>
      </p:nvGrpSpPr>
      <p:grpSpPr>
        <a:xfrm>
          <a:off x="0" y="0"/>
          <a:ext cx="0" cy="0"/>
          <a:chOff x="0" y="0"/>
          <a:chExt cx="0" cy="0"/>
        </a:xfrm>
      </p:grpSpPr>
      <p:sp>
        <p:nvSpPr>
          <p:cNvPr id="136" name="Google Shape;136;p20"/>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CYBERBULLYING &amp; ABUSE</a:t>
            </a:r>
            <a:endParaRPr/>
          </a:p>
        </p:txBody>
      </p:sp>
      <p:sp>
        <p:nvSpPr>
          <p:cNvPr id="137" name="Google Shape;137;p20"/>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Dance Gone Viral</a:t>
            </a:r>
            <a:endParaRPr/>
          </a:p>
        </p:txBody>
      </p:sp>
      <p:sp>
        <p:nvSpPr>
          <p:cNvPr id="138" name="Google Shape;138;p20"/>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EXERCISE-IN-A-BOX</a:t>
            </a:r>
            <a:endParaRPr/>
          </a:p>
        </p:txBody>
      </p:sp>
      <p:sp>
        <p:nvSpPr>
          <p:cNvPr id="139" name="Google Shape;139;p20"/>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 3.6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p:nvPr/>
        </p:nvSpPr>
        <p:spPr>
          <a:xfrm>
            <a:off x="3225075" y="171450"/>
            <a:ext cx="5637900" cy="4511100"/>
          </a:xfrm>
          <a:prstGeom prst="roundRect">
            <a:avLst>
              <a:gd fmla="val 5618" name="adj"/>
            </a:avLst>
          </a:prstGeom>
          <a:solidFill>
            <a:srgbClr val="88D8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9"/>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a:p>
          <a:p>
            <a:pPr indent="0" lvl="0" marL="0" rtl="0" algn="l">
              <a:spcBef>
                <a:spcPts val="1200"/>
              </a:spcBef>
              <a:spcAft>
                <a:spcPts val="0"/>
              </a:spcAft>
              <a:buNone/>
            </a:pPr>
            <a:r>
              <a:rPr lang="en"/>
              <a:t>1. Discuss why it is important to get consent from someone before posting a photo or video of them. </a:t>
            </a:r>
            <a:endParaRPr/>
          </a:p>
          <a:p>
            <a:pPr indent="0" lvl="0" marL="0" rtl="0" algn="l">
              <a:spcBef>
                <a:spcPts val="1200"/>
              </a:spcBef>
              <a:spcAft>
                <a:spcPts val="0"/>
              </a:spcAft>
              <a:buNone/>
            </a:pPr>
            <a:r>
              <a:rPr lang="en"/>
              <a:t>2. How did Ahmad stand up for himself in this conversation? Is he right to do so? </a:t>
            </a:r>
            <a:endParaRPr/>
          </a:p>
          <a:p>
            <a:pPr indent="0" lvl="0" marL="0" rtl="0" algn="l">
              <a:spcBef>
                <a:spcPts val="1200"/>
              </a:spcBef>
              <a:spcAft>
                <a:spcPts val="0"/>
              </a:spcAft>
              <a:buNone/>
            </a:pPr>
            <a:r>
              <a:rPr lang="en"/>
              <a:t>3. How do you perceive Lloyd’s intention at this moment? Did he try to humiliate Ahmad on purpose, or did he not realise how it might affect Ahmad?</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17" name="Google Shape;217;p29"/>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18" name="Google Shape;218;p29"/>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19" name="Google Shape;219;p29"/>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#3</a:t>
            </a:r>
            <a:endParaRPr/>
          </a:p>
        </p:txBody>
      </p:sp>
      <p:pic>
        <p:nvPicPr>
          <p:cNvPr id="220" name="Google Shape;220;p29"/>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0"/>
          <p:cNvSpPr/>
          <p:nvPr/>
        </p:nvSpPr>
        <p:spPr>
          <a:xfrm>
            <a:off x="3225125" y="171450"/>
            <a:ext cx="5637900" cy="4511100"/>
          </a:xfrm>
          <a:prstGeom prst="roundRect">
            <a:avLst>
              <a:gd fmla="val 5618" name="adj"/>
            </a:avLst>
          </a:prstGeom>
          <a:solidFill>
            <a:srgbClr val="67EA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0"/>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None/>
            </a:pPr>
            <a:r>
              <a:rPr lang="en"/>
              <a:t>1. Identify which behaviours can be labelled as betrayal. </a:t>
            </a:r>
            <a:endParaRPr/>
          </a:p>
          <a:p>
            <a:pPr indent="0" lvl="0" marL="0" rtl="0" algn="l">
              <a:spcBef>
                <a:spcPts val="1200"/>
              </a:spcBef>
              <a:spcAft>
                <a:spcPts val="0"/>
              </a:spcAft>
              <a:buNone/>
            </a:pPr>
            <a:r>
              <a:rPr lang="en"/>
              <a:t>2. How do you think Jack, Scarlet, and Tony contribute to the herd mentality that has taken place in this situation? Do you think they have critically thought about how their actions and comments might hurt Ahmad’s feelings?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27" name="Google Shape;227;p30"/>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28" name="Google Shape;228;p30"/>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29" name="Google Shape;229;p30"/>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#4</a:t>
            </a:r>
            <a:endParaRPr/>
          </a:p>
        </p:txBody>
      </p:sp>
      <p:pic>
        <p:nvPicPr>
          <p:cNvPr id="230" name="Google Shape;230;p30"/>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1"/>
          <p:cNvSpPr/>
          <p:nvPr/>
        </p:nvSpPr>
        <p:spPr>
          <a:xfrm>
            <a:off x="3225125" y="171450"/>
            <a:ext cx="5637900" cy="4511100"/>
          </a:xfrm>
          <a:prstGeom prst="roundRect">
            <a:avLst>
              <a:gd fmla="val 5618"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1"/>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a:p>
          <a:p>
            <a:pPr indent="0" lvl="0" marL="0" rtl="0" algn="l">
              <a:spcBef>
                <a:spcPts val="1200"/>
              </a:spcBef>
              <a:spcAft>
                <a:spcPts val="0"/>
              </a:spcAft>
              <a:buNone/>
            </a:pPr>
            <a:r>
              <a:rPr lang="en"/>
              <a:t>1. Why do you think Lloyd has escalated this situation by posting this screenshot on social media?</a:t>
            </a:r>
            <a:endParaRPr/>
          </a:p>
          <a:p>
            <a:pPr indent="0" lvl="0" marL="0" rtl="0" algn="l">
              <a:spcBef>
                <a:spcPts val="1200"/>
              </a:spcBef>
              <a:spcAft>
                <a:spcPts val="1200"/>
              </a:spcAft>
              <a:buNone/>
            </a:pPr>
            <a:r>
              <a:rPr lang="en"/>
              <a:t>2. If you came across a post like this online, what would you do? Discuss what you think your online responsibilities are as a good digital citizen,</a:t>
            </a:r>
            <a:endParaRPr/>
          </a:p>
        </p:txBody>
      </p:sp>
      <p:pic>
        <p:nvPicPr>
          <p:cNvPr id="237" name="Google Shape;237;p31"/>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38" name="Google Shape;238;p31"/>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39" name="Google Shape;239;p31"/>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#5</a:t>
            </a:r>
            <a:endParaRPr/>
          </a:p>
        </p:txBody>
      </p:sp>
      <p:pic>
        <p:nvPicPr>
          <p:cNvPr id="240" name="Google Shape;240;p31"/>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4" name="Shape 244"/>
        <p:cNvGrpSpPr/>
        <p:nvPr/>
      </p:nvGrpSpPr>
      <p:grpSpPr>
        <a:xfrm>
          <a:off x="0" y="0"/>
          <a:ext cx="0" cy="0"/>
          <a:chOff x="0" y="0"/>
          <a:chExt cx="0" cy="0"/>
        </a:xfrm>
      </p:grpSpPr>
      <p:sp>
        <p:nvSpPr>
          <p:cNvPr id="245" name="Google Shape;245;p3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TAKEAWAYS</a:t>
            </a:r>
            <a:endParaRPr/>
          </a:p>
        </p:txBody>
      </p:sp>
      <p:pic>
        <p:nvPicPr>
          <p:cNvPr id="246" name="Google Shape;246;p32"/>
          <p:cNvPicPr preferRelativeResize="0"/>
          <p:nvPr>
            <p:ph idx="2" type="pic"/>
          </p:nvPr>
        </p:nvPicPr>
        <p:blipFill rotWithShape="1">
          <a:blip r:embed="rId3">
            <a:alphaModFix/>
          </a:blip>
          <a:srcRect b="0" l="0" r="0" t="0"/>
          <a:stretch/>
        </p:blipFill>
        <p:spPr>
          <a:xfrm>
            <a:off x="4325100" y="332900"/>
            <a:ext cx="493800" cy="493800"/>
          </a:xfrm>
          <a:prstGeom prst="rect">
            <a:avLst/>
          </a:prstGeom>
        </p:spPr>
      </p:pic>
      <p:sp>
        <p:nvSpPr>
          <p:cNvPr id="247" name="Google Shape;247;p32"/>
          <p:cNvSpPr txBox="1"/>
          <p:nvPr/>
        </p:nvSpPr>
        <p:spPr>
          <a:xfrm>
            <a:off x="406800" y="1590650"/>
            <a:ext cx="8330400" cy="2845500"/>
          </a:xfrm>
          <a:prstGeom prst="rect">
            <a:avLst/>
          </a:prstGeom>
          <a:noFill/>
          <a:ln>
            <a:noFill/>
          </a:ln>
        </p:spPr>
        <p:txBody>
          <a:bodyPr anchorCtr="0" anchor="t" bIns="91425" lIns="91425" spcFirstLastPara="1" rIns="91425" wrap="square" tIns="91425">
            <a:noAutofit/>
          </a:bodyPr>
          <a:lstStyle/>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Don’t mindlessly follow the crowd. Use critical thinking and good judgement before you fall for herd mentality.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Flaming is never the answer, as fighting fire with fire can result in an escalation of a situation.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Betrayal can be humiliating and embarrassing to someone, and apply empathy by putting yourself in other people’s shoes.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Always ask for permission or consent from others before posting online. </a:t>
            </a:r>
            <a:endParaRPr sz="1300">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51" name="Shape 251"/>
        <p:cNvGrpSpPr/>
        <p:nvPr/>
      </p:nvGrpSpPr>
      <p:grpSpPr>
        <a:xfrm>
          <a:off x="0" y="0"/>
          <a:ext cx="0" cy="0"/>
          <a:chOff x="0" y="0"/>
          <a:chExt cx="0" cy="0"/>
        </a:xfrm>
      </p:grpSpPr>
      <p:sp>
        <p:nvSpPr>
          <p:cNvPr id="252" name="Google Shape;252;p33"/>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 3.6</a:t>
            </a:r>
            <a:endParaRPr/>
          </a:p>
        </p:txBody>
      </p:sp>
      <p:sp>
        <p:nvSpPr>
          <p:cNvPr id="253" name="Google Shape;253;p33"/>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Well Done!</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3" name="Shape 143"/>
        <p:cNvGrpSpPr/>
        <p:nvPr/>
      </p:nvGrpSpPr>
      <p:grpSpPr>
        <a:xfrm>
          <a:off x="0" y="0"/>
          <a:ext cx="0" cy="0"/>
          <a:chOff x="0" y="0"/>
          <a:chExt cx="0" cy="0"/>
        </a:xfrm>
      </p:grpSpPr>
      <p:sp>
        <p:nvSpPr>
          <p:cNvPr id="144" name="Google Shape;144;p21"/>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45" name="Google Shape;145;p21"/>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Have you ever agreed to go along with something you didn’t quite believe in, just because everyone else is doing it? </a:t>
            </a:r>
            <a:endParaRPr>
              <a:solidFill>
                <a:schemeClr val="dk1"/>
              </a:solidFill>
            </a:endParaRPr>
          </a:p>
        </p:txBody>
      </p:sp>
      <p:pic>
        <p:nvPicPr>
          <p:cNvPr id="146" name="Google Shape;146;p21"/>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0" name="Shape 150"/>
        <p:cNvGrpSpPr/>
        <p:nvPr/>
      </p:nvGrpSpPr>
      <p:grpSpPr>
        <a:xfrm>
          <a:off x="0" y="0"/>
          <a:ext cx="0" cy="0"/>
          <a:chOff x="0" y="0"/>
          <a:chExt cx="0" cy="0"/>
        </a:xfrm>
      </p:grpSpPr>
      <p:sp>
        <p:nvSpPr>
          <p:cNvPr id="151" name="Google Shape;151;p22"/>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 you think these terms mean?</a:t>
            </a:r>
            <a:endParaRPr/>
          </a:p>
          <a:p>
            <a:pPr indent="0" lvl="0" marL="0" rtl="0" algn="l">
              <a:spcBef>
                <a:spcPts val="0"/>
              </a:spcBef>
              <a:spcAft>
                <a:spcPts val="0"/>
              </a:spcAft>
              <a:buNone/>
            </a:pPr>
            <a:r>
              <a:t/>
            </a:r>
            <a:endParaRPr/>
          </a:p>
        </p:txBody>
      </p:sp>
      <p:sp>
        <p:nvSpPr>
          <p:cNvPr id="152" name="Google Shape;152;p22"/>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DEFINE THE KEYWORDS</a:t>
            </a:r>
            <a:endParaRPr/>
          </a:p>
        </p:txBody>
      </p:sp>
      <p:pic>
        <p:nvPicPr>
          <p:cNvPr id="153" name="Google Shape;153;p22"/>
          <p:cNvPicPr preferRelativeResize="0"/>
          <p:nvPr>
            <p:ph idx="2" type="pic"/>
          </p:nvPr>
        </p:nvPicPr>
        <p:blipFill rotWithShape="1">
          <a:blip r:embed="rId3">
            <a:alphaModFix/>
          </a:blip>
          <a:srcRect b="0" l="0" r="0" t="0"/>
          <a:stretch/>
        </p:blipFill>
        <p:spPr>
          <a:xfrm>
            <a:off x="4278750" y="256700"/>
            <a:ext cx="493800" cy="493800"/>
          </a:xfrm>
          <a:prstGeom prst="rect">
            <a:avLst/>
          </a:prstGeom>
        </p:spPr>
      </p:pic>
      <p:pic>
        <p:nvPicPr>
          <p:cNvPr id="154" name="Google Shape;154;p22"/>
          <p:cNvPicPr preferRelativeResize="0"/>
          <p:nvPr>
            <p:ph idx="3" type="pic"/>
          </p:nvPr>
        </p:nvPicPr>
        <p:blipFill rotWithShape="1">
          <a:blip r:embed="rId4">
            <a:alphaModFix/>
          </a:blip>
          <a:srcRect b="0" l="29" r="19" t="0"/>
          <a:stretch/>
        </p:blipFill>
        <p:spPr>
          <a:xfrm>
            <a:off x="809250" y="1293375"/>
            <a:ext cx="2248201" cy="2962801"/>
          </a:xfrm>
          <a:prstGeom prst="rect">
            <a:avLst/>
          </a:prstGeom>
        </p:spPr>
      </p:pic>
      <p:pic>
        <p:nvPicPr>
          <p:cNvPr id="155" name="Google Shape;155;p22"/>
          <p:cNvPicPr preferRelativeResize="0"/>
          <p:nvPr>
            <p:ph idx="4" type="pic"/>
          </p:nvPr>
        </p:nvPicPr>
        <p:blipFill rotWithShape="1">
          <a:blip r:embed="rId5">
            <a:alphaModFix/>
          </a:blip>
          <a:srcRect b="0" l="29" r="19" t="0"/>
          <a:stretch/>
        </p:blipFill>
        <p:spPr>
          <a:xfrm>
            <a:off x="3401550" y="1292525"/>
            <a:ext cx="2248201" cy="2962801"/>
          </a:xfrm>
          <a:prstGeom prst="rect">
            <a:avLst/>
          </a:prstGeom>
        </p:spPr>
      </p:pic>
      <p:pic>
        <p:nvPicPr>
          <p:cNvPr id="156" name="Google Shape;156;p22"/>
          <p:cNvPicPr preferRelativeResize="0"/>
          <p:nvPr>
            <p:ph idx="5" type="pic"/>
          </p:nvPr>
        </p:nvPicPr>
        <p:blipFill rotWithShape="1">
          <a:blip r:embed="rId6">
            <a:alphaModFix/>
          </a:blip>
          <a:srcRect b="0" l="29" r="19" t="0"/>
          <a:stretch/>
        </p:blipFill>
        <p:spPr>
          <a:xfrm>
            <a:off x="5993850" y="1292525"/>
            <a:ext cx="2248201" cy="29628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Herd Mentality</a:t>
            </a:r>
            <a:endParaRPr/>
          </a:p>
        </p:txBody>
      </p:sp>
      <p:pic>
        <p:nvPicPr>
          <p:cNvPr id="162" name="Google Shape;162;p23"/>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63" name="Google Shape;163;p23"/>
          <p:cNvSpPr txBox="1"/>
          <p:nvPr>
            <p:ph idx="1" type="body"/>
          </p:nvPr>
        </p:nvSpPr>
        <p:spPr>
          <a:xfrm>
            <a:off x="4456050" y="1552325"/>
            <a:ext cx="4231800" cy="1457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This refers to the tendency of people to go along with what the group is doing, without thinking for themselves. Herd mentality can make it more likely for people to join in and bully someone just because everyone else is doing it, even if they don't actually believe it's the right thing to do. </a:t>
            </a:r>
            <a:endParaRPr/>
          </a:p>
        </p:txBody>
      </p:sp>
      <p:pic>
        <p:nvPicPr>
          <p:cNvPr id="164" name="Google Shape;164;p23"/>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65" name="Google Shape;165;p23"/>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4"/>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Flaming</a:t>
            </a:r>
            <a:endParaRPr/>
          </a:p>
        </p:txBody>
      </p:sp>
      <p:pic>
        <p:nvPicPr>
          <p:cNvPr id="171" name="Google Shape;171;p24"/>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2" name="Google Shape;172;p24"/>
          <p:cNvSpPr txBox="1"/>
          <p:nvPr>
            <p:ph idx="1" type="body"/>
          </p:nvPr>
        </p:nvSpPr>
        <p:spPr>
          <a:xfrm>
            <a:off x="4456050" y="1552325"/>
            <a:ext cx="4082700" cy="1457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rgbClr val="000000"/>
              </a:buClr>
              <a:buSzPts val="1100"/>
              <a:buFont typeface="Arial"/>
              <a:buNone/>
            </a:pPr>
            <a:r>
              <a:rPr lang="en"/>
              <a:t>When someone uses angry, mean, and insulting language to another person online. It can feel like a scary argument because the messages are meant to be hurtful and intimidating. </a:t>
            </a:r>
            <a:endParaRPr/>
          </a:p>
        </p:txBody>
      </p:sp>
      <p:pic>
        <p:nvPicPr>
          <p:cNvPr id="173" name="Google Shape;173;p24"/>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74" name="Google Shape;174;p24"/>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5"/>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Betrayal</a:t>
            </a:r>
            <a:endParaRPr/>
          </a:p>
        </p:txBody>
      </p:sp>
      <p:pic>
        <p:nvPicPr>
          <p:cNvPr id="180" name="Google Shape;180;p25"/>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81" name="Google Shape;181;p25"/>
          <p:cNvSpPr txBox="1"/>
          <p:nvPr>
            <p:ph idx="1" type="body"/>
          </p:nvPr>
        </p:nvSpPr>
        <p:spPr>
          <a:xfrm>
            <a:off x="4456050" y="1552325"/>
            <a:ext cx="4082700" cy="1457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Betrayal can refer to a friend or trusted peer sharing private or sensitive information, or joining in with others to bully someone. Betrayal can be especially hurtful because it often comes from someone the victim thought was a friend.</a:t>
            </a:r>
            <a:endParaRPr/>
          </a:p>
        </p:txBody>
      </p:sp>
      <p:pic>
        <p:nvPicPr>
          <p:cNvPr id="182" name="Google Shape;182;p25"/>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83" name="Google Shape;183;p25"/>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7" name="Shape 187"/>
        <p:cNvGrpSpPr/>
        <p:nvPr/>
      </p:nvGrpSpPr>
      <p:grpSpPr>
        <a:xfrm>
          <a:off x="0" y="0"/>
          <a:ext cx="0" cy="0"/>
          <a:chOff x="0" y="0"/>
          <a:chExt cx="0" cy="0"/>
        </a:xfrm>
      </p:grpSpPr>
      <p:sp>
        <p:nvSpPr>
          <p:cNvPr id="188" name="Google Shape;188;p26"/>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Read the following evidence carefully to piece together the story. Think critically about the information you are examining and consider the questions.</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
        <p:nvSpPr>
          <p:cNvPr id="189" name="Google Shape;189;p26"/>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INVESTIGATE THE SCENARIO</a:t>
            </a:r>
            <a:endParaRPr/>
          </a:p>
        </p:txBody>
      </p:sp>
      <p:pic>
        <p:nvPicPr>
          <p:cNvPr id="190" name="Google Shape;190;p26"/>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p:nvPr/>
        </p:nvSpPr>
        <p:spPr>
          <a:xfrm>
            <a:off x="3225125" y="171450"/>
            <a:ext cx="5637900" cy="4511100"/>
          </a:xfrm>
          <a:prstGeom prst="roundRect">
            <a:avLst>
              <a:gd fmla="val 5618"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7"/>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Discuss what you think happened at the party on Friday.</a:t>
            </a:r>
            <a:endParaRPr/>
          </a:p>
          <a:p>
            <a:pPr indent="0" lvl="0" marL="0" rtl="0" algn="l">
              <a:spcBef>
                <a:spcPts val="1200"/>
              </a:spcBef>
              <a:spcAft>
                <a:spcPts val="0"/>
              </a:spcAft>
              <a:buClr>
                <a:schemeClr val="dk1"/>
              </a:buClr>
              <a:buSzPts val="1100"/>
              <a:buFont typeface="Arial"/>
              <a:buNone/>
            </a:pPr>
            <a:r>
              <a:rPr lang="en"/>
              <a:t>2. </a:t>
            </a:r>
            <a:r>
              <a:rPr lang="en"/>
              <a:t> Why do you think Ahmad decided to do the dance even though he wasn’t very good at it? </a:t>
            </a:r>
            <a:endParaRPr/>
          </a:p>
          <a:p>
            <a:pPr indent="0" lvl="0" marL="0" rtl="0" algn="l">
              <a:spcBef>
                <a:spcPts val="1200"/>
              </a:spcBef>
              <a:spcAft>
                <a:spcPts val="1200"/>
              </a:spcAft>
              <a:buNone/>
            </a:pPr>
            <a:r>
              <a:t/>
            </a:r>
            <a:endParaRPr/>
          </a:p>
        </p:txBody>
      </p:sp>
      <p:pic>
        <p:nvPicPr>
          <p:cNvPr id="197" name="Google Shape;197;p27"/>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198" name="Google Shape;198;p27"/>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199" name="Google Shape;199;p27"/>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00" name="Google Shape;200;p27"/>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p:nvPr/>
        </p:nvSpPr>
        <p:spPr>
          <a:xfrm>
            <a:off x="3225125" y="171450"/>
            <a:ext cx="5637900" cy="4511100"/>
          </a:xfrm>
          <a:prstGeom prst="roundRect">
            <a:avLst>
              <a:gd fmla="val 5618"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Tony, Scarlet, and Jack are leaving negative comments about Ahmad on Lloyd’s video. What are the negative consequences of herd mentality? </a:t>
            </a:r>
            <a:endParaRPr/>
          </a:p>
          <a:p>
            <a:pPr indent="0" lvl="0" marL="0" rtl="0" algn="l">
              <a:spcBef>
                <a:spcPts val="1200"/>
              </a:spcBef>
              <a:spcAft>
                <a:spcPts val="0"/>
              </a:spcAft>
              <a:buClr>
                <a:schemeClr val="dk1"/>
              </a:buClr>
              <a:buSzPts val="1100"/>
              <a:buFont typeface="Arial"/>
              <a:buNone/>
            </a:pPr>
            <a:r>
              <a:rPr lang="en"/>
              <a:t>2. Which keyword would describe what Ahmad is doing? What are the potential downsides of his actions?</a:t>
            </a:r>
            <a:endParaRPr/>
          </a:p>
          <a:p>
            <a:pPr indent="0" lvl="0" marL="0" rtl="0" algn="l">
              <a:spcBef>
                <a:spcPts val="1200"/>
              </a:spcBef>
              <a:spcAft>
                <a:spcPts val="1200"/>
              </a:spcAft>
              <a:buNone/>
            </a:pPr>
            <a:r>
              <a:rPr lang="en"/>
              <a:t>3. What are some alternative positive replies Ahmad could have posted ? Consider language and tone.</a:t>
            </a:r>
            <a:endParaRPr/>
          </a:p>
        </p:txBody>
      </p:sp>
      <p:pic>
        <p:nvPicPr>
          <p:cNvPr id="207" name="Google Shape;207;p28"/>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208" name="Google Shape;208;p28"/>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209" name="Google Shape;209;p2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10" name="Google Shape;210;p2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#2</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yberlite.org_ExerciseInABox">
  <a:themeElements>
    <a:clrScheme name="Simple Light">
      <a:dk1>
        <a:srgbClr val="000000"/>
      </a:dk1>
      <a:lt1>
        <a:srgbClr val="FFFFFF"/>
      </a:lt1>
      <a:dk2>
        <a:srgbClr val="595959"/>
      </a:dk2>
      <a:lt2>
        <a:srgbClr val="EEEEEE"/>
      </a:lt2>
      <a:accent1>
        <a:srgbClr val="F8D853"/>
      </a:accent1>
      <a:accent2>
        <a:srgbClr val="EF8247"/>
      </a:accent2>
      <a:accent3>
        <a:srgbClr val="EC6585"/>
      </a:accent3>
      <a:accent4>
        <a:srgbClr val="CC302F"/>
      </a:accent4>
      <a:accent5>
        <a:srgbClr val="D4BEFA"/>
      </a:accent5>
      <a:accent6>
        <a:srgbClr val="3C0555"/>
      </a:accent6>
      <a:hlink>
        <a:srgbClr val="F156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