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Poppins"/>
      <p:bold r:id="rId26"/>
      <p:boldItalic r:id="rId27"/>
    </p:embeddedFont>
    <p:embeddedFont>
      <p:font typeface="Poppins Light"/>
      <p:regular r:id="rId28"/>
      <p:bold r:id="rId29"/>
      <p:italic r:id="rId30"/>
      <p:boldItalic r:id="rId31"/>
    </p:embeddedFont>
    <p:embeddedFont>
      <p:font typeface="Poppins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6" roundtripDataSignature="AMtx7mjVUqnURZJvHBSjDIytHYdvx8kF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slide" Target="slides/slide20.xml"/><Relationship Id="rId28" Type="http://schemas.openxmlformats.org/officeDocument/2006/relationships/font" Target="fonts/PoppinsLight-regular.fnt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boldItalic.fntdata"/><Relationship Id="rId30" Type="http://schemas.openxmlformats.org/officeDocument/2006/relationships/font" Target="fonts/PoppinsLight-italic.fntdata"/><Relationship Id="rId11" Type="http://schemas.openxmlformats.org/officeDocument/2006/relationships/slide" Target="slides/slide6.xml"/><Relationship Id="rId33" Type="http://schemas.openxmlformats.org/officeDocument/2006/relationships/font" Target="fonts/PoppinsMedium-bold.fntdata"/><Relationship Id="rId10" Type="http://schemas.openxmlformats.org/officeDocument/2006/relationships/slide" Target="slides/slide5.xml"/><Relationship Id="rId32" Type="http://schemas.openxmlformats.org/officeDocument/2006/relationships/font" Target="fonts/PoppinsMedium-regular.fntdata"/><Relationship Id="rId13" Type="http://schemas.openxmlformats.org/officeDocument/2006/relationships/slide" Target="slides/slide8.xml"/><Relationship Id="rId35" Type="http://schemas.openxmlformats.org/officeDocument/2006/relationships/font" Target="fonts/PoppinsMedium-boldItalic.fntdata"/><Relationship Id="rId12" Type="http://schemas.openxmlformats.org/officeDocument/2006/relationships/slide" Target="slides/slide7.xml"/><Relationship Id="rId34" Type="http://schemas.openxmlformats.org/officeDocument/2006/relationships/font" Target="fonts/PoppinsMedium-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5" name="Google Shape;2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p:nvPr>
            <p:ph idx="2" type="pic"/>
          </p:nvPr>
        </p:nvSpPr>
        <p:spPr>
          <a:xfrm>
            <a:off x="1792288" y="612775"/>
            <a:ext cx="5486400" cy="4114800"/>
          </a:xfrm>
          <a:prstGeom prst="rect">
            <a:avLst/>
          </a:prstGeom>
          <a:noFill/>
          <a:ln>
            <a:noFill/>
          </a:ln>
        </p:spPr>
      </p:sp>
      <p:sp>
        <p:nvSpPr>
          <p:cNvPr id="71" name="Google Shape;71;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21"/>
          <p:cNvGrpSpPr/>
          <p:nvPr/>
        </p:nvGrpSpPr>
        <p:grpSpPr>
          <a:xfrm>
            <a:off x="0" y="9457342"/>
            <a:ext cx="18288000" cy="829658"/>
            <a:chOff x="0" y="-289321"/>
            <a:chExt cx="24384000" cy="1106210"/>
          </a:xfrm>
        </p:grpSpPr>
        <p:grpSp>
          <p:nvGrpSpPr>
            <p:cNvPr id="12" name="Google Shape;12;p21"/>
            <p:cNvGrpSpPr/>
            <p:nvPr/>
          </p:nvGrpSpPr>
          <p:grpSpPr>
            <a:xfrm>
              <a:off x="0" y="-289321"/>
              <a:ext cx="24384000" cy="1106210"/>
              <a:chOff x="0" y="-57150"/>
              <a:chExt cx="4816593" cy="218511"/>
            </a:xfrm>
          </p:grpSpPr>
          <p:sp>
            <p:nvSpPr>
              <p:cNvPr id="13" name="Google Shape;13;p2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21"/>
              <p:cNvSpPr txBox="1"/>
              <p:nvPr/>
            </p:nvSpPr>
            <p:spPr>
              <a:xfrm>
                <a:off x="0" y="-57150"/>
                <a:ext cx="4816593" cy="2185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 name="Google Shape;15;p21"/>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 name="Google Shape;16;p21"/>
            <p:cNvSpPr txBox="1"/>
            <p:nvPr/>
          </p:nvSpPr>
          <p:spPr>
            <a:xfrm>
              <a:off x="2430121" y="169263"/>
              <a:ext cx="2257733" cy="279564"/>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lang="en-US" sz="1200">
                  <a:solidFill>
                    <a:srgbClr val="000000"/>
                  </a:solidFill>
                  <a:latin typeface="Poppins"/>
                  <a:ea typeface="Poppins"/>
                  <a:cs typeface="Poppins"/>
                  <a:sym typeface="Poppins"/>
                </a:rPr>
                <a:t>CYBERLITE.ORG</a:t>
              </a:r>
              <a:endParaRPr/>
            </a:p>
          </p:txBody>
        </p:sp>
        <p:sp>
          <p:nvSpPr>
            <p:cNvPr id="17" name="Google Shape;17;p21"/>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lang="en-US" sz="999">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90" name="Shape 90"/>
        <p:cNvGrpSpPr/>
        <p:nvPr/>
      </p:nvGrpSpPr>
      <p:grpSpPr>
        <a:xfrm>
          <a:off x="0" y="0"/>
          <a:ext cx="0" cy="0"/>
          <a:chOff x="0" y="0"/>
          <a:chExt cx="0" cy="0"/>
        </a:xfrm>
      </p:grpSpPr>
      <p:sp>
        <p:nvSpPr>
          <p:cNvPr id="91" name="Google Shape;91;p1"/>
          <p:cNvSpPr txBox="1"/>
          <p:nvPr/>
        </p:nvSpPr>
        <p:spPr>
          <a:xfrm>
            <a:off x="1028700" y="3237620"/>
            <a:ext cx="7865694" cy="266711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lang="en-US" sz="7494">
                <a:solidFill>
                  <a:srgbClr val="FFFFFF"/>
                </a:solidFill>
                <a:latin typeface="Poppins"/>
                <a:ea typeface="Poppins"/>
                <a:cs typeface="Poppins"/>
                <a:sym typeface="Poppins"/>
              </a:rPr>
              <a:t>Smart Device, Smart Security</a:t>
            </a:r>
            <a:endParaRPr/>
          </a:p>
        </p:txBody>
      </p:sp>
      <p:sp>
        <p:nvSpPr>
          <p:cNvPr id="92" name="Google Shape;92;p1"/>
          <p:cNvSpPr txBox="1"/>
          <p:nvPr/>
        </p:nvSpPr>
        <p:spPr>
          <a:xfrm>
            <a:off x="1028700" y="6672462"/>
            <a:ext cx="7865694"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74">
                <a:solidFill>
                  <a:srgbClr val="FFFFFF"/>
                </a:solidFill>
                <a:latin typeface="Poppins Medium"/>
                <a:ea typeface="Poppins Medium"/>
                <a:cs typeface="Poppins Medium"/>
                <a:sym typeface="Poppins Medium"/>
              </a:rPr>
              <a:t>How smart is your device? </a:t>
            </a:r>
            <a:endParaRPr/>
          </a:p>
        </p:txBody>
      </p:sp>
      <p:sp>
        <p:nvSpPr>
          <p:cNvPr id="93" name="Google Shape;93;p1"/>
          <p:cNvSpPr txBox="1"/>
          <p:nvPr/>
        </p:nvSpPr>
        <p:spPr>
          <a:xfrm>
            <a:off x="15443430" y="371775"/>
            <a:ext cx="1958100" cy="317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060">
                <a:solidFill>
                  <a:srgbClr val="FFFFFF"/>
                </a:solidFill>
                <a:latin typeface="Poppins Light"/>
                <a:ea typeface="Poppins Light"/>
                <a:cs typeface="Poppins Light"/>
                <a:sym typeface="Poppins Light"/>
              </a:rPr>
              <a:t>LESSON 2.2</a:t>
            </a:r>
            <a:endParaRPr/>
          </a:p>
        </p:txBody>
      </p:sp>
      <p:cxnSp>
        <p:nvCxnSpPr>
          <p:cNvPr id="94" name="Google Shape;94;p1"/>
          <p:cNvCxnSpPr/>
          <p:nvPr/>
        </p:nvCxnSpPr>
        <p:spPr>
          <a:xfrm>
            <a:off x="1028700" y="574639"/>
            <a:ext cx="14414730" cy="9525"/>
          </a:xfrm>
          <a:prstGeom prst="straightConnector1">
            <a:avLst/>
          </a:prstGeom>
          <a:noFill/>
          <a:ln cap="flat" cmpd="sng" w="19050">
            <a:solidFill>
              <a:srgbClr val="FFFFFF"/>
            </a:solidFill>
            <a:prstDash val="solid"/>
            <a:round/>
            <a:headEnd len="sm" w="sm" type="none"/>
            <a:tailEnd len="sm" w="sm" type="none"/>
          </a:ln>
        </p:spPr>
      </p:cxnSp>
      <p:grpSp>
        <p:nvGrpSpPr>
          <p:cNvPr id="95" name="Google Shape;95;p1"/>
          <p:cNvGrpSpPr/>
          <p:nvPr/>
        </p:nvGrpSpPr>
        <p:grpSpPr>
          <a:xfrm>
            <a:off x="0" y="9674333"/>
            <a:ext cx="18287996" cy="612667"/>
            <a:chOff x="0" y="0"/>
            <a:chExt cx="24383995" cy="816889"/>
          </a:xfrm>
        </p:grpSpPr>
        <p:sp>
          <p:nvSpPr>
            <p:cNvPr id="96" name="Google Shape;96;p1"/>
            <p:cNvSpPr/>
            <p:nvPr/>
          </p:nvSpPr>
          <p:spPr>
            <a:xfrm>
              <a:off x="0" y="0"/>
              <a:ext cx="24383995" cy="816889"/>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
            <p:cNvSpPr txBox="1"/>
            <p:nvPr/>
          </p:nvSpPr>
          <p:spPr>
            <a:xfrm>
              <a:off x="2430121" y="115710"/>
              <a:ext cx="2414441" cy="267335"/>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lang="en-US" sz="1200">
                  <a:solidFill>
                    <a:srgbClr val="000000"/>
                  </a:solidFill>
                  <a:latin typeface="Poppins"/>
                  <a:ea typeface="Poppins"/>
                  <a:cs typeface="Poppins"/>
                  <a:sym typeface="Poppins"/>
                </a:rPr>
                <a:t>CYBERLITE.ORG</a:t>
              </a:r>
              <a:endParaRPr/>
            </a:p>
          </p:txBody>
        </p:sp>
        <p:sp>
          <p:nvSpPr>
            <p:cNvPr id="99" name="Google Shape;99;p1"/>
            <p:cNvSpPr txBox="1"/>
            <p:nvPr/>
          </p:nvSpPr>
          <p:spPr>
            <a:xfrm>
              <a:off x="2430121" y="389395"/>
              <a:ext cx="5649320" cy="213783"/>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lang="en-US" sz="999">
                  <a:solidFill>
                    <a:srgbClr val="000000"/>
                  </a:solidFill>
                  <a:latin typeface="Poppins"/>
                  <a:ea typeface="Poppins"/>
                  <a:cs typeface="Poppins"/>
                  <a:sym typeface="Poppins"/>
                </a:rPr>
                <a:t>2024 Ⓒ Cyberlite Books Pte. Ltd. All Rights Reserved.</a:t>
              </a:r>
              <a:endParaRPr/>
            </a:p>
          </p:txBody>
        </p:sp>
      </p:grpSp>
      <p:grpSp>
        <p:nvGrpSpPr>
          <p:cNvPr id="100" name="Google Shape;100;p1"/>
          <p:cNvGrpSpPr/>
          <p:nvPr/>
        </p:nvGrpSpPr>
        <p:grpSpPr>
          <a:xfrm>
            <a:off x="8684084" y="1221257"/>
            <a:ext cx="9603916" cy="7551461"/>
            <a:chOff x="0" y="0"/>
            <a:chExt cx="12805221" cy="10068615"/>
          </a:xfrm>
        </p:grpSpPr>
        <p:grpSp>
          <p:nvGrpSpPr>
            <p:cNvPr id="101" name="Google Shape;101;p1"/>
            <p:cNvGrpSpPr/>
            <p:nvPr/>
          </p:nvGrpSpPr>
          <p:grpSpPr>
            <a:xfrm>
              <a:off x="1368303" y="0"/>
              <a:ext cx="10068615" cy="10068615"/>
              <a:chOff x="0" y="0"/>
              <a:chExt cx="812800" cy="812800"/>
            </a:xfrm>
          </p:grpSpPr>
          <p:sp>
            <p:nvSpPr>
              <p:cNvPr id="102" name="Google Shape;102;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4" name="Google Shape;104;p1"/>
            <p:cNvSpPr/>
            <p:nvPr/>
          </p:nvSpPr>
          <p:spPr>
            <a:xfrm>
              <a:off x="0" y="1244889"/>
              <a:ext cx="12805221" cy="6722741"/>
            </a:xfrm>
            <a:custGeom>
              <a:rect b="b" l="l" r="r" t="t"/>
              <a:pathLst>
                <a:path extrusionOk="0" h="6722741" w="12805221">
                  <a:moveTo>
                    <a:pt x="0" y="0"/>
                  </a:moveTo>
                  <a:lnTo>
                    <a:pt x="12805221" y="0"/>
                  </a:lnTo>
                  <a:lnTo>
                    <a:pt x="12805221" y="6722741"/>
                  </a:lnTo>
                  <a:lnTo>
                    <a:pt x="0" y="6722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5" name="Google Shape;105;p1"/>
          <p:cNvSpPr txBox="1"/>
          <p:nvPr/>
        </p:nvSpPr>
        <p:spPr>
          <a:xfrm>
            <a:off x="1028700" y="2078723"/>
            <a:ext cx="6223248"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74">
                <a:solidFill>
                  <a:srgbClr val="FFFFFF"/>
                </a:solidFill>
                <a:latin typeface="Poppins Light"/>
                <a:ea typeface="Poppins Light"/>
                <a:cs typeface="Poppins Light"/>
                <a:sym typeface="Poppins Light"/>
              </a:rPr>
              <a:t>PRIVACY &amp; INFORMATION SECURITY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12" name="Shape 212"/>
        <p:cNvGrpSpPr/>
        <p:nvPr/>
      </p:nvGrpSpPr>
      <p:grpSpPr>
        <a:xfrm>
          <a:off x="0" y="0"/>
          <a:ext cx="0" cy="0"/>
          <a:chOff x="0" y="0"/>
          <a:chExt cx="0" cy="0"/>
        </a:xfrm>
      </p:grpSpPr>
      <p:grpSp>
        <p:nvGrpSpPr>
          <p:cNvPr id="213" name="Google Shape;213;p10"/>
          <p:cNvGrpSpPr/>
          <p:nvPr/>
        </p:nvGrpSpPr>
        <p:grpSpPr>
          <a:xfrm>
            <a:off x="0" y="331161"/>
            <a:ext cx="18288000" cy="9352697"/>
            <a:chOff x="0" y="0"/>
            <a:chExt cx="688644" cy="352181"/>
          </a:xfrm>
        </p:grpSpPr>
        <p:sp>
          <p:nvSpPr>
            <p:cNvPr id="214" name="Google Shape;214;p10"/>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10"/>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6" name="Google Shape;216;p10"/>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IoT Device Detectives</a:t>
            </a:r>
            <a:endParaRPr/>
          </a:p>
        </p:txBody>
      </p:sp>
      <p:sp>
        <p:nvSpPr>
          <p:cNvPr id="217" name="Google Shape;217;p10"/>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ACTIVITY</a:t>
            </a:r>
            <a:endParaRPr/>
          </a:p>
        </p:txBody>
      </p:sp>
      <p:sp>
        <p:nvSpPr>
          <p:cNvPr id="218" name="Google Shape;218;p10"/>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Can you find all the IoT devices that a hacker might access?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22" name="Shape 222"/>
        <p:cNvGrpSpPr/>
        <p:nvPr/>
      </p:nvGrpSpPr>
      <p:grpSpPr>
        <a:xfrm>
          <a:off x="0" y="0"/>
          <a:ext cx="0" cy="0"/>
          <a:chOff x="0" y="0"/>
          <a:chExt cx="0" cy="0"/>
        </a:xfrm>
      </p:grpSpPr>
      <p:grpSp>
        <p:nvGrpSpPr>
          <p:cNvPr id="223" name="Google Shape;223;p11"/>
          <p:cNvGrpSpPr/>
          <p:nvPr/>
        </p:nvGrpSpPr>
        <p:grpSpPr>
          <a:xfrm>
            <a:off x="375030" y="104645"/>
            <a:ext cx="17537940" cy="9229855"/>
            <a:chOff x="0" y="-57150"/>
            <a:chExt cx="4619046" cy="2430908"/>
          </a:xfrm>
        </p:grpSpPr>
        <p:sp>
          <p:nvSpPr>
            <p:cNvPr id="224" name="Google Shape;224;p1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1"/>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6" name="Google Shape;226;p11"/>
          <p:cNvGrpSpPr/>
          <p:nvPr/>
        </p:nvGrpSpPr>
        <p:grpSpPr>
          <a:xfrm>
            <a:off x="5838018" y="6047500"/>
            <a:ext cx="6611964" cy="1527257"/>
            <a:chOff x="0" y="-104775"/>
            <a:chExt cx="1741423" cy="402240"/>
          </a:xfrm>
        </p:grpSpPr>
        <p:sp>
          <p:nvSpPr>
            <p:cNvPr id="227" name="Google Shape;227;p11"/>
            <p:cNvSpPr/>
            <p:nvPr/>
          </p:nvSpPr>
          <p:spPr>
            <a:xfrm>
              <a:off x="0" y="0"/>
              <a:ext cx="1741423" cy="297465"/>
            </a:xfrm>
            <a:custGeom>
              <a:rect b="b" l="l" r="r" t="t"/>
              <a:pathLst>
                <a:path extrusionOk="0" h="297465" w="1741423">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CC30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1"/>
            <p:cNvSpPr txBox="1"/>
            <p:nvPr/>
          </p:nvSpPr>
          <p:spPr>
            <a:xfrm>
              <a:off x="0" y="-104775"/>
              <a:ext cx="1741423" cy="402240"/>
            </a:xfrm>
            <a:prstGeom prst="rect">
              <a:avLst/>
            </a:prstGeom>
            <a:noFill/>
            <a:ln>
              <a:noFill/>
            </a:ln>
          </p:spPr>
          <p:txBody>
            <a:bodyPr anchorCtr="0" anchor="ctr" bIns="50800" lIns="50800" spcFirstLastPara="1" rIns="50800" wrap="square" tIns="50800">
              <a:noAutofit/>
            </a:bodyPr>
            <a:lstStyle/>
            <a:p>
              <a:pPr indent="0" lvl="0" marL="0" marR="0" rtl="0" algn="ctr">
                <a:lnSpc>
                  <a:spcPct val="140011"/>
                </a:lnSpc>
                <a:spcBef>
                  <a:spcPts val="0"/>
                </a:spcBef>
                <a:spcAft>
                  <a:spcPts val="0"/>
                </a:spcAft>
                <a:buNone/>
              </a:pPr>
              <a:r>
                <a:rPr b="1" lang="en-US" sz="3599">
                  <a:solidFill>
                    <a:srgbClr val="FFFFFF"/>
                  </a:solidFill>
                  <a:latin typeface="Poppins"/>
                  <a:ea typeface="Poppins"/>
                  <a:cs typeface="Poppins"/>
                  <a:sym typeface="Poppins"/>
                </a:rPr>
                <a:t>Ready? Let’s Play!</a:t>
              </a:r>
              <a:endParaRPr/>
            </a:p>
          </p:txBody>
        </p:sp>
      </p:grpSp>
      <p:sp>
        <p:nvSpPr>
          <p:cNvPr id="229" name="Google Shape;229;p11"/>
          <p:cNvSpPr txBox="1"/>
          <p:nvPr/>
        </p:nvSpPr>
        <p:spPr>
          <a:xfrm>
            <a:off x="5485817" y="1946664"/>
            <a:ext cx="7316365" cy="1109355"/>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1" lang="en-US" sz="6191">
                <a:solidFill>
                  <a:srgbClr val="000000"/>
                </a:solidFill>
                <a:latin typeface="Poppins"/>
                <a:ea typeface="Poppins"/>
                <a:cs typeface="Poppins"/>
                <a:sym typeface="Poppins"/>
              </a:rPr>
              <a:t>Your Mission </a:t>
            </a:r>
            <a:endParaRPr/>
          </a:p>
        </p:txBody>
      </p:sp>
      <p:sp>
        <p:nvSpPr>
          <p:cNvPr id="230" name="Google Shape;230;p11"/>
          <p:cNvSpPr txBox="1"/>
          <p:nvPr/>
        </p:nvSpPr>
        <p:spPr>
          <a:xfrm>
            <a:off x="1028700" y="4374581"/>
            <a:ext cx="16230600" cy="651511"/>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US" sz="3599">
                <a:solidFill>
                  <a:srgbClr val="000000"/>
                </a:solidFill>
                <a:latin typeface="Poppins"/>
                <a:ea typeface="Poppins"/>
                <a:cs typeface="Poppins"/>
                <a:sym typeface="Poppins"/>
              </a:rPr>
              <a:t>There are </a:t>
            </a:r>
            <a:r>
              <a:rPr b="1" lang="en-US" sz="3599" u="sng">
                <a:solidFill>
                  <a:srgbClr val="CC302F"/>
                </a:solidFill>
                <a:latin typeface="Poppins"/>
                <a:ea typeface="Poppins"/>
                <a:cs typeface="Poppins"/>
                <a:sym typeface="Poppins"/>
              </a:rPr>
              <a:t>three</a:t>
            </a:r>
            <a:r>
              <a:rPr b="1" lang="en-US" sz="3599">
                <a:solidFill>
                  <a:srgbClr val="000000"/>
                </a:solidFill>
                <a:latin typeface="Poppins"/>
                <a:ea typeface="Poppins"/>
                <a:cs typeface="Poppins"/>
                <a:sym typeface="Poppins"/>
              </a:rPr>
              <a:t> IoT devices in every image. Can you find them all?</a:t>
            </a:r>
            <a:endParaRPr/>
          </a:p>
        </p:txBody>
      </p:sp>
      <p:grpSp>
        <p:nvGrpSpPr>
          <p:cNvPr id="231" name="Google Shape;231;p11"/>
          <p:cNvGrpSpPr/>
          <p:nvPr/>
        </p:nvGrpSpPr>
        <p:grpSpPr>
          <a:xfrm>
            <a:off x="5838018" y="6047500"/>
            <a:ext cx="6611964" cy="1527257"/>
            <a:chOff x="0" y="-104775"/>
            <a:chExt cx="1741423" cy="402240"/>
          </a:xfrm>
        </p:grpSpPr>
        <p:sp>
          <p:nvSpPr>
            <p:cNvPr id="232" name="Google Shape;232;p11"/>
            <p:cNvSpPr/>
            <p:nvPr/>
          </p:nvSpPr>
          <p:spPr>
            <a:xfrm>
              <a:off x="0" y="0"/>
              <a:ext cx="1741423" cy="297465"/>
            </a:xfrm>
            <a:custGeom>
              <a:rect b="b" l="l" r="r" t="t"/>
              <a:pathLst>
                <a:path extrusionOk="0" h="297465" w="1741423">
                  <a:moveTo>
                    <a:pt x="35127" y="0"/>
                  </a:moveTo>
                  <a:lnTo>
                    <a:pt x="1706296" y="0"/>
                  </a:lnTo>
                  <a:cubicBezTo>
                    <a:pt x="1725696" y="0"/>
                    <a:pt x="1741423" y="15727"/>
                    <a:pt x="1741423" y="35127"/>
                  </a:cubicBezTo>
                  <a:lnTo>
                    <a:pt x="1741423" y="262339"/>
                  </a:lnTo>
                  <a:cubicBezTo>
                    <a:pt x="1741423" y="281739"/>
                    <a:pt x="1725696" y="297465"/>
                    <a:pt x="1706296" y="297465"/>
                  </a:cubicBezTo>
                  <a:lnTo>
                    <a:pt x="35127" y="297465"/>
                  </a:lnTo>
                  <a:cubicBezTo>
                    <a:pt x="15727" y="297465"/>
                    <a:pt x="0" y="281739"/>
                    <a:pt x="0" y="262339"/>
                  </a:cubicBezTo>
                  <a:lnTo>
                    <a:pt x="0" y="35127"/>
                  </a:lnTo>
                  <a:cubicBezTo>
                    <a:pt x="0" y="15727"/>
                    <a:pt x="15727" y="0"/>
                    <a:pt x="35127" y="0"/>
                  </a:cubicBezTo>
                  <a:close/>
                </a:path>
              </a:pathLst>
            </a:custGeom>
            <a:solidFill>
              <a:srgbClr val="CC30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1"/>
            <p:cNvSpPr txBox="1"/>
            <p:nvPr/>
          </p:nvSpPr>
          <p:spPr>
            <a:xfrm>
              <a:off x="0" y="-104775"/>
              <a:ext cx="1741423" cy="402240"/>
            </a:xfrm>
            <a:prstGeom prst="rect">
              <a:avLst/>
            </a:prstGeom>
            <a:noFill/>
            <a:ln>
              <a:noFill/>
            </a:ln>
          </p:spPr>
          <p:txBody>
            <a:bodyPr anchorCtr="0" anchor="ctr" bIns="50800" lIns="50800" spcFirstLastPara="1" rIns="50800" wrap="square" tIns="50800">
              <a:noAutofit/>
            </a:bodyPr>
            <a:lstStyle/>
            <a:p>
              <a:pPr indent="0" lvl="0" marL="0" marR="0" rtl="0" algn="ctr">
                <a:lnSpc>
                  <a:spcPct val="140011"/>
                </a:lnSpc>
                <a:spcBef>
                  <a:spcPts val="0"/>
                </a:spcBef>
                <a:spcAft>
                  <a:spcPts val="0"/>
                </a:spcAft>
                <a:buNone/>
              </a:pPr>
              <a:r>
                <a:rPr b="1" lang="en-US" sz="3599">
                  <a:solidFill>
                    <a:srgbClr val="FFFFFF"/>
                  </a:solidFill>
                  <a:latin typeface="Poppins"/>
                  <a:ea typeface="Poppins"/>
                  <a:cs typeface="Poppins"/>
                  <a:sym typeface="Poppins"/>
                </a:rPr>
                <a:t>Ready? Let’s Play!</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37" name="Shape 237"/>
        <p:cNvGrpSpPr/>
        <p:nvPr/>
      </p:nvGrpSpPr>
      <p:grpSpPr>
        <a:xfrm>
          <a:off x="0" y="0"/>
          <a:ext cx="0" cy="0"/>
          <a:chOff x="0" y="0"/>
          <a:chExt cx="0" cy="0"/>
        </a:xfrm>
      </p:grpSpPr>
      <p:grpSp>
        <p:nvGrpSpPr>
          <p:cNvPr id="238" name="Google Shape;238;p12"/>
          <p:cNvGrpSpPr/>
          <p:nvPr/>
        </p:nvGrpSpPr>
        <p:grpSpPr>
          <a:xfrm>
            <a:off x="375030" y="104645"/>
            <a:ext cx="17537940" cy="9229855"/>
            <a:chOff x="0" y="-57150"/>
            <a:chExt cx="4619046" cy="2430908"/>
          </a:xfrm>
        </p:grpSpPr>
        <p:sp>
          <p:nvSpPr>
            <p:cNvPr id="239" name="Google Shape;239;p1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1" name="Google Shape;241;p12"/>
          <p:cNvSpPr/>
          <p:nvPr/>
        </p:nvSpPr>
        <p:spPr>
          <a:xfrm>
            <a:off x="375030" y="321636"/>
            <a:ext cx="17537940" cy="9012864"/>
          </a:xfrm>
          <a:custGeom>
            <a:rect b="b" l="l" r="r" t="t"/>
            <a:pathLst>
              <a:path extrusionOk="0" h="9012864" w="17537940">
                <a:moveTo>
                  <a:pt x="0" y="0"/>
                </a:moveTo>
                <a:lnTo>
                  <a:pt x="17537940" y="0"/>
                </a:lnTo>
                <a:lnTo>
                  <a:pt x="17537940" y="9012864"/>
                </a:lnTo>
                <a:lnTo>
                  <a:pt x="0" y="9012864"/>
                </a:lnTo>
                <a:lnTo>
                  <a:pt x="0" y="0"/>
                </a:lnTo>
                <a:close/>
              </a:path>
            </a:pathLst>
          </a:custGeom>
          <a:blipFill rotWithShape="1">
            <a:blip r:embed="rId3">
              <a:alphaModFix/>
            </a:blip>
            <a:stretch>
              <a:fillRect b="-6863" l="-2230" r="-1950" t="-7169"/>
            </a:stretch>
          </a:blipFill>
          <a:ln cap="rnd" cmpd="sng" w="95250">
            <a:solidFill>
              <a:srgbClr val="FDFDF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42" name="Google Shape;242;p12"/>
          <p:cNvGrpSpPr/>
          <p:nvPr/>
        </p:nvGrpSpPr>
        <p:grpSpPr>
          <a:xfrm>
            <a:off x="4915600" y="420992"/>
            <a:ext cx="8456804" cy="998424"/>
            <a:chOff x="0" y="-289322"/>
            <a:chExt cx="11275739" cy="1331231"/>
          </a:xfrm>
        </p:grpSpPr>
        <p:grpSp>
          <p:nvGrpSpPr>
            <p:cNvPr id="243" name="Google Shape;243;p12"/>
            <p:cNvGrpSpPr/>
            <p:nvPr/>
          </p:nvGrpSpPr>
          <p:grpSpPr>
            <a:xfrm>
              <a:off x="0" y="-289322"/>
              <a:ext cx="11275739" cy="1331231"/>
              <a:chOff x="0" y="-57150"/>
              <a:chExt cx="2227306" cy="262959"/>
            </a:xfrm>
          </p:grpSpPr>
          <p:sp>
            <p:nvSpPr>
              <p:cNvPr id="244" name="Google Shape;244;p12"/>
              <p:cNvSpPr/>
              <p:nvPr/>
            </p:nvSpPr>
            <p:spPr>
              <a:xfrm>
                <a:off x="0" y="0"/>
                <a:ext cx="2227306" cy="205809"/>
              </a:xfrm>
              <a:custGeom>
                <a:rect b="b" l="l" r="r" t="t"/>
                <a:pathLst>
                  <a:path extrusionOk="0" h="205809" w="2227306">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12"/>
              <p:cNvSpPr txBox="1"/>
              <p:nvPr/>
            </p:nvSpPr>
            <p:spPr>
              <a:xfrm>
                <a:off x="0" y="-57150"/>
                <a:ext cx="2227305" cy="2629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6" name="Google Shape;246;p12"/>
            <p:cNvSpPr txBox="1"/>
            <p:nvPr/>
          </p:nvSpPr>
          <p:spPr>
            <a:xfrm>
              <a:off x="704165" y="204512"/>
              <a:ext cx="9867404" cy="56620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Can you find 3 IoT devices in this living room?</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50" name="Shape 250"/>
        <p:cNvGrpSpPr/>
        <p:nvPr/>
      </p:nvGrpSpPr>
      <p:grpSpPr>
        <a:xfrm>
          <a:off x="0" y="0"/>
          <a:ext cx="0" cy="0"/>
          <a:chOff x="0" y="0"/>
          <a:chExt cx="0" cy="0"/>
        </a:xfrm>
      </p:grpSpPr>
      <p:grpSp>
        <p:nvGrpSpPr>
          <p:cNvPr id="251" name="Google Shape;251;p13"/>
          <p:cNvGrpSpPr/>
          <p:nvPr/>
        </p:nvGrpSpPr>
        <p:grpSpPr>
          <a:xfrm>
            <a:off x="375030" y="104645"/>
            <a:ext cx="17537940" cy="9229855"/>
            <a:chOff x="0" y="-57150"/>
            <a:chExt cx="4619046" cy="2430908"/>
          </a:xfrm>
        </p:grpSpPr>
        <p:sp>
          <p:nvSpPr>
            <p:cNvPr id="252" name="Google Shape;252;p13"/>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13"/>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4" name="Google Shape;254;p13"/>
          <p:cNvSpPr/>
          <p:nvPr/>
        </p:nvSpPr>
        <p:spPr>
          <a:xfrm>
            <a:off x="375030" y="321636"/>
            <a:ext cx="17537940" cy="9012864"/>
          </a:xfrm>
          <a:custGeom>
            <a:rect b="b" l="l" r="r" t="t"/>
            <a:pathLst>
              <a:path extrusionOk="0" h="9012864" w="17537940">
                <a:moveTo>
                  <a:pt x="0" y="0"/>
                </a:moveTo>
                <a:lnTo>
                  <a:pt x="17537940" y="0"/>
                </a:lnTo>
                <a:lnTo>
                  <a:pt x="17537940" y="9012864"/>
                </a:lnTo>
                <a:lnTo>
                  <a:pt x="0" y="9012864"/>
                </a:lnTo>
                <a:lnTo>
                  <a:pt x="0" y="0"/>
                </a:lnTo>
                <a:close/>
              </a:path>
            </a:pathLst>
          </a:custGeom>
          <a:blipFill rotWithShape="1">
            <a:blip r:embed="rId3">
              <a:alphaModFix/>
            </a:blip>
            <a:stretch>
              <a:fillRect b="-6863" l="-2230" r="-1950" t="-7169"/>
            </a:stretch>
          </a:blipFill>
          <a:ln cap="rnd" cmpd="sng" w="95250">
            <a:solidFill>
              <a:srgbClr val="FDFDF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5" name="Google Shape;255;p13"/>
          <p:cNvGrpSpPr/>
          <p:nvPr/>
        </p:nvGrpSpPr>
        <p:grpSpPr>
          <a:xfrm>
            <a:off x="4915600" y="420992"/>
            <a:ext cx="8456804" cy="998424"/>
            <a:chOff x="0" y="-289322"/>
            <a:chExt cx="11275739" cy="1331231"/>
          </a:xfrm>
        </p:grpSpPr>
        <p:grpSp>
          <p:nvGrpSpPr>
            <p:cNvPr id="256" name="Google Shape;256;p13"/>
            <p:cNvGrpSpPr/>
            <p:nvPr/>
          </p:nvGrpSpPr>
          <p:grpSpPr>
            <a:xfrm>
              <a:off x="0" y="-289322"/>
              <a:ext cx="11275739" cy="1331231"/>
              <a:chOff x="0" y="-57150"/>
              <a:chExt cx="2227306" cy="262959"/>
            </a:xfrm>
          </p:grpSpPr>
          <p:sp>
            <p:nvSpPr>
              <p:cNvPr id="257" name="Google Shape;257;p13"/>
              <p:cNvSpPr/>
              <p:nvPr/>
            </p:nvSpPr>
            <p:spPr>
              <a:xfrm>
                <a:off x="0" y="0"/>
                <a:ext cx="2227306" cy="205809"/>
              </a:xfrm>
              <a:custGeom>
                <a:rect b="b" l="l" r="r" t="t"/>
                <a:pathLst>
                  <a:path extrusionOk="0" h="205809" w="2227306">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3"/>
              <p:cNvSpPr txBox="1"/>
              <p:nvPr/>
            </p:nvSpPr>
            <p:spPr>
              <a:xfrm>
                <a:off x="0" y="-57150"/>
                <a:ext cx="2227305" cy="2629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9" name="Google Shape;259;p13"/>
            <p:cNvSpPr txBox="1"/>
            <p:nvPr/>
          </p:nvSpPr>
          <p:spPr>
            <a:xfrm>
              <a:off x="704165" y="204512"/>
              <a:ext cx="9867404" cy="56620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Here they are!</a:t>
              </a:r>
              <a:endParaRPr/>
            </a:p>
          </p:txBody>
        </p:sp>
      </p:grpSp>
      <p:grpSp>
        <p:nvGrpSpPr>
          <p:cNvPr id="260" name="Google Shape;260;p13"/>
          <p:cNvGrpSpPr/>
          <p:nvPr/>
        </p:nvGrpSpPr>
        <p:grpSpPr>
          <a:xfrm>
            <a:off x="10811024" y="1771905"/>
            <a:ext cx="4135547" cy="2582883"/>
            <a:chOff x="0" y="-57150"/>
            <a:chExt cx="1089198" cy="680265"/>
          </a:xfrm>
        </p:grpSpPr>
        <p:sp>
          <p:nvSpPr>
            <p:cNvPr id="261" name="Google Shape;261;p13"/>
            <p:cNvSpPr/>
            <p:nvPr/>
          </p:nvSpPr>
          <p:spPr>
            <a:xfrm>
              <a:off x="0" y="0"/>
              <a:ext cx="1089198" cy="623115"/>
            </a:xfrm>
            <a:custGeom>
              <a:rect b="b" l="l" r="r" t="t"/>
              <a:pathLst>
                <a:path extrusionOk="0" h="623115" w="1089198">
                  <a:moveTo>
                    <a:pt x="56161" y="0"/>
                  </a:moveTo>
                  <a:lnTo>
                    <a:pt x="1033036" y="0"/>
                  </a:lnTo>
                  <a:cubicBezTo>
                    <a:pt x="1064053" y="0"/>
                    <a:pt x="1089198" y="25144"/>
                    <a:pt x="1089198" y="56161"/>
                  </a:cubicBezTo>
                  <a:lnTo>
                    <a:pt x="1089198" y="566954"/>
                  </a:lnTo>
                  <a:cubicBezTo>
                    <a:pt x="1089198" y="597971"/>
                    <a:pt x="1064053" y="623115"/>
                    <a:pt x="1033036" y="623115"/>
                  </a:cubicBezTo>
                  <a:lnTo>
                    <a:pt x="56161" y="623115"/>
                  </a:lnTo>
                  <a:cubicBezTo>
                    <a:pt x="25144" y="623115"/>
                    <a:pt x="0" y="597971"/>
                    <a:pt x="0" y="566954"/>
                  </a:cubicBezTo>
                  <a:lnTo>
                    <a:pt x="0" y="56161"/>
                  </a:lnTo>
                  <a:cubicBezTo>
                    <a:pt x="0" y="25144"/>
                    <a:pt x="25144" y="0"/>
                    <a:pt x="56161"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3"/>
            <p:cNvSpPr txBox="1"/>
            <p:nvPr/>
          </p:nvSpPr>
          <p:spPr>
            <a:xfrm>
              <a:off x="0" y="-57150"/>
              <a:ext cx="1089198" cy="680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3" name="Google Shape;263;p13"/>
          <p:cNvGrpSpPr/>
          <p:nvPr/>
        </p:nvGrpSpPr>
        <p:grpSpPr>
          <a:xfrm>
            <a:off x="12206727" y="4302926"/>
            <a:ext cx="2183999" cy="1821518"/>
            <a:chOff x="0" y="-57150"/>
            <a:chExt cx="575210" cy="479742"/>
          </a:xfrm>
        </p:grpSpPr>
        <p:sp>
          <p:nvSpPr>
            <p:cNvPr id="264" name="Google Shape;264;p13"/>
            <p:cNvSpPr/>
            <p:nvPr/>
          </p:nvSpPr>
          <p:spPr>
            <a:xfrm>
              <a:off x="0" y="0"/>
              <a:ext cx="575210" cy="422592"/>
            </a:xfrm>
            <a:custGeom>
              <a:rect b="b" l="l" r="r" t="t"/>
              <a:pathLst>
                <a:path extrusionOk="0" h="422592" w="575210">
                  <a:moveTo>
                    <a:pt x="106345" y="0"/>
                  </a:moveTo>
                  <a:lnTo>
                    <a:pt x="468865" y="0"/>
                  </a:lnTo>
                  <a:cubicBezTo>
                    <a:pt x="527597" y="0"/>
                    <a:pt x="575210" y="47612"/>
                    <a:pt x="575210" y="106345"/>
                  </a:cubicBezTo>
                  <a:lnTo>
                    <a:pt x="575210" y="316247"/>
                  </a:lnTo>
                  <a:cubicBezTo>
                    <a:pt x="575210" y="374979"/>
                    <a:pt x="527597" y="422592"/>
                    <a:pt x="468865" y="422592"/>
                  </a:cubicBezTo>
                  <a:lnTo>
                    <a:pt x="106345" y="422592"/>
                  </a:lnTo>
                  <a:cubicBezTo>
                    <a:pt x="47612" y="422592"/>
                    <a:pt x="0" y="374979"/>
                    <a:pt x="0" y="316247"/>
                  </a:cubicBezTo>
                  <a:lnTo>
                    <a:pt x="0" y="106345"/>
                  </a:lnTo>
                  <a:cubicBezTo>
                    <a:pt x="0" y="47612"/>
                    <a:pt x="47612" y="0"/>
                    <a:pt x="106345"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13"/>
            <p:cNvSpPr txBox="1"/>
            <p:nvPr/>
          </p:nvSpPr>
          <p:spPr>
            <a:xfrm>
              <a:off x="0" y="-57150"/>
              <a:ext cx="575210" cy="4797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6" name="Google Shape;266;p13"/>
          <p:cNvGrpSpPr/>
          <p:nvPr/>
        </p:nvGrpSpPr>
        <p:grpSpPr>
          <a:xfrm>
            <a:off x="1201380" y="5907453"/>
            <a:ext cx="2036653" cy="1821518"/>
            <a:chOff x="0" y="-57150"/>
            <a:chExt cx="536402" cy="479742"/>
          </a:xfrm>
        </p:grpSpPr>
        <p:sp>
          <p:nvSpPr>
            <p:cNvPr id="267" name="Google Shape;267;p13"/>
            <p:cNvSpPr/>
            <p:nvPr/>
          </p:nvSpPr>
          <p:spPr>
            <a:xfrm>
              <a:off x="0" y="0"/>
              <a:ext cx="536402" cy="422592"/>
            </a:xfrm>
            <a:custGeom>
              <a:rect b="b" l="l" r="r" t="t"/>
              <a:pathLst>
                <a:path extrusionOk="0" h="422592" w="536402">
                  <a:moveTo>
                    <a:pt x="114039" y="0"/>
                  </a:moveTo>
                  <a:lnTo>
                    <a:pt x="422364" y="0"/>
                  </a:lnTo>
                  <a:cubicBezTo>
                    <a:pt x="452609" y="0"/>
                    <a:pt x="481615" y="12015"/>
                    <a:pt x="503001" y="33401"/>
                  </a:cubicBezTo>
                  <a:cubicBezTo>
                    <a:pt x="524388" y="54788"/>
                    <a:pt x="536402" y="83794"/>
                    <a:pt x="536402" y="114039"/>
                  </a:cubicBezTo>
                  <a:lnTo>
                    <a:pt x="536402" y="308553"/>
                  </a:lnTo>
                  <a:cubicBezTo>
                    <a:pt x="536402" y="338798"/>
                    <a:pt x="524388" y="367804"/>
                    <a:pt x="503001" y="389190"/>
                  </a:cubicBezTo>
                  <a:cubicBezTo>
                    <a:pt x="481615" y="410577"/>
                    <a:pt x="452609" y="422592"/>
                    <a:pt x="422364" y="422592"/>
                  </a:cubicBezTo>
                  <a:lnTo>
                    <a:pt x="114039" y="422592"/>
                  </a:lnTo>
                  <a:cubicBezTo>
                    <a:pt x="83794" y="422592"/>
                    <a:pt x="54788" y="410577"/>
                    <a:pt x="33401" y="389190"/>
                  </a:cubicBezTo>
                  <a:cubicBezTo>
                    <a:pt x="12015" y="367804"/>
                    <a:pt x="0" y="338798"/>
                    <a:pt x="0" y="308553"/>
                  </a:cubicBezTo>
                  <a:lnTo>
                    <a:pt x="0" y="114039"/>
                  </a:lnTo>
                  <a:cubicBezTo>
                    <a:pt x="0" y="83794"/>
                    <a:pt x="12015" y="54788"/>
                    <a:pt x="33401" y="33401"/>
                  </a:cubicBezTo>
                  <a:cubicBezTo>
                    <a:pt x="54788" y="12015"/>
                    <a:pt x="83794" y="0"/>
                    <a:pt x="114039"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3"/>
            <p:cNvSpPr txBox="1"/>
            <p:nvPr/>
          </p:nvSpPr>
          <p:spPr>
            <a:xfrm>
              <a:off x="0" y="-57150"/>
              <a:ext cx="536402" cy="4797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9" name="Google Shape;269;p13"/>
          <p:cNvGrpSpPr/>
          <p:nvPr/>
        </p:nvGrpSpPr>
        <p:grpSpPr>
          <a:xfrm>
            <a:off x="7926932" y="2546816"/>
            <a:ext cx="1902792" cy="1033061"/>
            <a:chOff x="0" y="-57150"/>
            <a:chExt cx="501147" cy="272082"/>
          </a:xfrm>
        </p:grpSpPr>
        <p:sp>
          <p:nvSpPr>
            <p:cNvPr id="270" name="Google Shape;270;p13"/>
            <p:cNvSpPr/>
            <p:nvPr/>
          </p:nvSpPr>
          <p:spPr>
            <a:xfrm>
              <a:off x="0" y="0"/>
              <a:ext cx="501147" cy="214932"/>
            </a:xfrm>
            <a:custGeom>
              <a:rect b="b" l="l" r="r" t="t"/>
              <a:pathLst>
                <a:path extrusionOk="0" h="214932" w="501147">
                  <a:moveTo>
                    <a:pt x="107466" y="0"/>
                  </a:moveTo>
                  <a:lnTo>
                    <a:pt x="393681" y="0"/>
                  </a:lnTo>
                  <a:cubicBezTo>
                    <a:pt x="453033" y="0"/>
                    <a:pt x="501147" y="48114"/>
                    <a:pt x="501147" y="107466"/>
                  </a:cubicBezTo>
                  <a:lnTo>
                    <a:pt x="501147" y="107466"/>
                  </a:lnTo>
                  <a:cubicBezTo>
                    <a:pt x="501147" y="166818"/>
                    <a:pt x="453033" y="214932"/>
                    <a:pt x="393681" y="214932"/>
                  </a:cubicBezTo>
                  <a:lnTo>
                    <a:pt x="107466" y="214932"/>
                  </a:lnTo>
                  <a:cubicBezTo>
                    <a:pt x="48114" y="214932"/>
                    <a:pt x="0" y="166818"/>
                    <a:pt x="0" y="107466"/>
                  </a:cubicBezTo>
                  <a:lnTo>
                    <a:pt x="0" y="107466"/>
                  </a:lnTo>
                  <a:cubicBezTo>
                    <a:pt x="0" y="48114"/>
                    <a:pt x="48114" y="0"/>
                    <a:pt x="107466"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3"/>
            <p:cNvSpPr txBox="1"/>
            <p:nvPr/>
          </p:nvSpPr>
          <p:spPr>
            <a:xfrm>
              <a:off x="0" y="-57150"/>
              <a:ext cx="501147" cy="272082"/>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Smart TV</a:t>
              </a:r>
              <a:endParaRPr/>
            </a:p>
          </p:txBody>
        </p:sp>
      </p:grpSp>
      <p:grpSp>
        <p:nvGrpSpPr>
          <p:cNvPr id="272" name="Google Shape;272;p13"/>
          <p:cNvGrpSpPr/>
          <p:nvPr/>
        </p:nvGrpSpPr>
        <p:grpSpPr>
          <a:xfrm>
            <a:off x="12347331" y="6310664"/>
            <a:ext cx="1902792" cy="1190801"/>
            <a:chOff x="0" y="-57150"/>
            <a:chExt cx="501147" cy="313627"/>
          </a:xfrm>
        </p:grpSpPr>
        <p:sp>
          <p:nvSpPr>
            <p:cNvPr id="273" name="Google Shape;273;p13"/>
            <p:cNvSpPr/>
            <p:nvPr/>
          </p:nvSpPr>
          <p:spPr>
            <a:xfrm>
              <a:off x="0" y="0"/>
              <a:ext cx="501147" cy="256477"/>
            </a:xfrm>
            <a:custGeom>
              <a:rect b="b" l="l" r="r" t="t"/>
              <a:pathLst>
                <a:path extrusionOk="0" h="256477" w="50114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3"/>
            <p:cNvSpPr txBox="1"/>
            <p:nvPr/>
          </p:nvSpPr>
          <p:spPr>
            <a:xfrm>
              <a:off x="0" y="-57150"/>
              <a:ext cx="501147" cy="313627"/>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Game Console</a:t>
              </a:r>
              <a:endParaRPr/>
            </a:p>
          </p:txBody>
        </p:sp>
      </p:grpSp>
      <p:grpSp>
        <p:nvGrpSpPr>
          <p:cNvPr id="275" name="Google Shape;275;p13"/>
          <p:cNvGrpSpPr/>
          <p:nvPr/>
        </p:nvGrpSpPr>
        <p:grpSpPr>
          <a:xfrm>
            <a:off x="1335241" y="4137797"/>
            <a:ext cx="1902792" cy="1033061"/>
            <a:chOff x="0" y="-57150"/>
            <a:chExt cx="501147" cy="272082"/>
          </a:xfrm>
        </p:grpSpPr>
        <p:sp>
          <p:nvSpPr>
            <p:cNvPr id="276" name="Google Shape;276;p13"/>
            <p:cNvSpPr/>
            <p:nvPr/>
          </p:nvSpPr>
          <p:spPr>
            <a:xfrm>
              <a:off x="0" y="0"/>
              <a:ext cx="501147" cy="214932"/>
            </a:xfrm>
            <a:custGeom>
              <a:rect b="b" l="l" r="r" t="t"/>
              <a:pathLst>
                <a:path extrusionOk="0" h="214932" w="501147">
                  <a:moveTo>
                    <a:pt x="107466" y="0"/>
                  </a:moveTo>
                  <a:lnTo>
                    <a:pt x="393681" y="0"/>
                  </a:lnTo>
                  <a:cubicBezTo>
                    <a:pt x="453033" y="0"/>
                    <a:pt x="501147" y="48114"/>
                    <a:pt x="501147" y="107466"/>
                  </a:cubicBezTo>
                  <a:lnTo>
                    <a:pt x="501147" y="107466"/>
                  </a:lnTo>
                  <a:cubicBezTo>
                    <a:pt x="501147" y="166818"/>
                    <a:pt x="453033" y="214932"/>
                    <a:pt x="393681" y="214932"/>
                  </a:cubicBezTo>
                  <a:lnTo>
                    <a:pt x="107466" y="214932"/>
                  </a:lnTo>
                  <a:cubicBezTo>
                    <a:pt x="48114" y="214932"/>
                    <a:pt x="0" y="166818"/>
                    <a:pt x="0" y="107466"/>
                  </a:cubicBezTo>
                  <a:lnTo>
                    <a:pt x="0" y="107466"/>
                  </a:lnTo>
                  <a:cubicBezTo>
                    <a:pt x="0" y="48114"/>
                    <a:pt x="48114" y="0"/>
                    <a:pt x="107466"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3"/>
            <p:cNvSpPr txBox="1"/>
            <p:nvPr/>
          </p:nvSpPr>
          <p:spPr>
            <a:xfrm>
              <a:off x="0" y="-57150"/>
              <a:ext cx="501147" cy="272082"/>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Smart Phone</a:t>
              </a:r>
              <a:endParaRPr/>
            </a:p>
          </p:txBody>
        </p:sp>
      </p:grpSp>
      <p:cxnSp>
        <p:nvCxnSpPr>
          <p:cNvPr id="278" name="Google Shape;278;p13"/>
          <p:cNvCxnSpPr/>
          <p:nvPr/>
        </p:nvCxnSpPr>
        <p:spPr>
          <a:xfrm flipH="1" rot="10800000">
            <a:off x="9829723" y="3152793"/>
            <a:ext cx="981355" cy="19050"/>
          </a:xfrm>
          <a:prstGeom prst="straightConnector1">
            <a:avLst/>
          </a:prstGeom>
          <a:noFill/>
          <a:ln cap="flat" cmpd="sng" w="38100">
            <a:solidFill>
              <a:srgbClr val="7043FC"/>
            </a:solidFill>
            <a:prstDash val="solid"/>
            <a:round/>
            <a:headEnd len="sm" w="sm" type="none"/>
            <a:tailEnd len="sm" w="sm" type="none"/>
          </a:ln>
        </p:spPr>
      </p:cxnSp>
      <p:cxnSp>
        <p:nvCxnSpPr>
          <p:cNvPr id="279" name="Google Shape;279;p13"/>
          <p:cNvCxnSpPr/>
          <p:nvPr/>
        </p:nvCxnSpPr>
        <p:spPr>
          <a:xfrm>
            <a:off x="2316966" y="5170858"/>
            <a:ext cx="0" cy="972632"/>
          </a:xfrm>
          <a:prstGeom prst="straightConnector1">
            <a:avLst/>
          </a:prstGeom>
          <a:noFill/>
          <a:ln cap="flat" cmpd="sng" w="38100">
            <a:solidFill>
              <a:srgbClr val="7043FC"/>
            </a:solidFill>
            <a:prstDash val="solid"/>
            <a:round/>
            <a:headEnd len="sm" w="sm" type="none"/>
            <a:tailEnd len="sm" w="sm" type="none"/>
          </a:ln>
        </p:spPr>
      </p:cxnSp>
      <p:cxnSp>
        <p:nvCxnSpPr>
          <p:cNvPr id="280" name="Google Shape;280;p13"/>
          <p:cNvCxnSpPr/>
          <p:nvPr/>
        </p:nvCxnSpPr>
        <p:spPr>
          <a:xfrm rot="10800000">
            <a:off x="13298727" y="6124444"/>
            <a:ext cx="0" cy="403211"/>
          </a:xfrm>
          <a:prstGeom prst="straightConnector1">
            <a:avLst/>
          </a:prstGeom>
          <a:noFill/>
          <a:ln cap="flat" cmpd="sng" w="38100">
            <a:solidFill>
              <a:srgbClr val="7043FC"/>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84" name="Shape 284"/>
        <p:cNvGrpSpPr/>
        <p:nvPr/>
      </p:nvGrpSpPr>
      <p:grpSpPr>
        <a:xfrm>
          <a:off x="0" y="0"/>
          <a:ext cx="0" cy="0"/>
          <a:chOff x="0" y="0"/>
          <a:chExt cx="0" cy="0"/>
        </a:xfrm>
      </p:grpSpPr>
      <p:grpSp>
        <p:nvGrpSpPr>
          <p:cNvPr id="285" name="Google Shape;285;p14"/>
          <p:cNvGrpSpPr/>
          <p:nvPr/>
        </p:nvGrpSpPr>
        <p:grpSpPr>
          <a:xfrm>
            <a:off x="375030" y="104645"/>
            <a:ext cx="17537940" cy="9229855"/>
            <a:chOff x="0" y="-57150"/>
            <a:chExt cx="4619046" cy="2430908"/>
          </a:xfrm>
        </p:grpSpPr>
        <p:sp>
          <p:nvSpPr>
            <p:cNvPr id="286" name="Google Shape;286;p1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8" name="Google Shape;288;p14"/>
          <p:cNvSpPr/>
          <p:nvPr/>
        </p:nvSpPr>
        <p:spPr>
          <a:xfrm>
            <a:off x="375030" y="321636"/>
            <a:ext cx="17537940" cy="9012864"/>
          </a:xfrm>
          <a:custGeom>
            <a:rect b="b" l="l" r="r" t="t"/>
            <a:pathLst>
              <a:path extrusionOk="0" h="9012864" w="17537940">
                <a:moveTo>
                  <a:pt x="0" y="0"/>
                </a:moveTo>
                <a:lnTo>
                  <a:pt x="17537940" y="0"/>
                </a:lnTo>
                <a:lnTo>
                  <a:pt x="17537940" y="9012864"/>
                </a:lnTo>
                <a:lnTo>
                  <a:pt x="0" y="9012864"/>
                </a:lnTo>
                <a:lnTo>
                  <a:pt x="0" y="0"/>
                </a:lnTo>
                <a:close/>
              </a:path>
            </a:pathLst>
          </a:custGeom>
          <a:blipFill rotWithShape="1">
            <a:blip r:embed="rId3">
              <a:alphaModFix/>
            </a:blip>
            <a:stretch>
              <a:fillRect b="-7627" l="-2177" r="-1772" t="-7160"/>
            </a:stretch>
          </a:blipFill>
          <a:ln cap="rnd" cmpd="sng" w="95250">
            <a:solidFill>
              <a:srgbClr val="FDFDF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9" name="Google Shape;289;p14"/>
          <p:cNvGrpSpPr/>
          <p:nvPr/>
        </p:nvGrpSpPr>
        <p:grpSpPr>
          <a:xfrm>
            <a:off x="4915600" y="420992"/>
            <a:ext cx="8456804" cy="998424"/>
            <a:chOff x="0" y="-289322"/>
            <a:chExt cx="11275739" cy="1331231"/>
          </a:xfrm>
        </p:grpSpPr>
        <p:grpSp>
          <p:nvGrpSpPr>
            <p:cNvPr id="290" name="Google Shape;290;p14"/>
            <p:cNvGrpSpPr/>
            <p:nvPr/>
          </p:nvGrpSpPr>
          <p:grpSpPr>
            <a:xfrm>
              <a:off x="0" y="-289322"/>
              <a:ext cx="11275739" cy="1331231"/>
              <a:chOff x="0" y="-57150"/>
              <a:chExt cx="2227306" cy="262959"/>
            </a:xfrm>
          </p:grpSpPr>
          <p:sp>
            <p:nvSpPr>
              <p:cNvPr id="291" name="Google Shape;291;p14"/>
              <p:cNvSpPr/>
              <p:nvPr/>
            </p:nvSpPr>
            <p:spPr>
              <a:xfrm>
                <a:off x="0" y="0"/>
                <a:ext cx="2227306" cy="205809"/>
              </a:xfrm>
              <a:custGeom>
                <a:rect b="b" l="l" r="r" t="t"/>
                <a:pathLst>
                  <a:path extrusionOk="0" h="205809" w="2227306">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4"/>
              <p:cNvSpPr txBox="1"/>
              <p:nvPr/>
            </p:nvSpPr>
            <p:spPr>
              <a:xfrm>
                <a:off x="0" y="-57150"/>
                <a:ext cx="2227305" cy="2629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3" name="Google Shape;293;p14"/>
            <p:cNvSpPr txBox="1"/>
            <p:nvPr/>
          </p:nvSpPr>
          <p:spPr>
            <a:xfrm>
              <a:off x="704165" y="204512"/>
              <a:ext cx="9867404" cy="56620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Can you find 3 IoT devices in this kitchen?</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97" name="Shape 297"/>
        <p:cNvGrpSpPr/>
        <p:nvPr/>
      </p:nvGrpSpPr>
      <p:grpSpPr>
        <a:xfrm>
          <a:off x="0" y="0"/>
          <a:ext cx="0" cy="0"/>
          <a:chOff x="0" y="0"/>
          <a:chExt cx="0" cy="0"/>
        </a:xfrm>
      </p:grpSpPr>
      <p:grpSp>
        <p:nvGrpSpPr>
          <p:cNvPr id="298" name="Google Shape;298;p15"/>
          <p:cNvGrpSpPr/>
          <p:nvPr/>
        </p:nvGrpSpPr>
        <p:grpSpPr>
          <a:xfrm>
            <a:off x="375030" y="104645"/>
            <a:ext cx="17537940" cy="9229855"/>
            <a:chOff x="0" y="-57150"/>
            <a:chExt cx="4619046" cy="2430908"/>
          </a:xfrm>
        </p:grpSpPr>
        <p:sp>
          <p:nvSpPr>
            <p:cNvPr id="299" name="Google Shape;299;p1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1" name="Google Shape;301;p15"/>
          <p:cNvSpPr/>
          <p:nvPr/>
        </p:nvSpPr>
        <p:spPr>
          <a:xfrm>
            <a:off x="375030" y="321636"/>
            <a:ext cx="17537940" cy="9012864"/>
          </a:xfrm>
          <a:custGeom>
            <a:rect b="b" l="l" r="r" t="t"/>
            <a:pathLst>
              <a:path extrusionOk="0" h="9012864" w="17537940">
                <a:moveTo>
                  <a:pt x="0" y="0"/>
                </a:moveTo>
                <a:lnTo>
                  <a:pt x="17537940" y="0"/>
                </a:lnTo>
                <a:lnTo>
                  <a:pt x="17537940" y="9012864"/>
                </a:lnTo>
                <a:lnTo>
                  <a:pt x="0" y="9012864"/>
                </a:lnTo>
                <a:lnTo>
                  <a:pt x="0" y="0"/>
                </a:lnTo>
                <a:close/>
              </a:path>
            </a:pathLst>
          </a:custGeom>
          <a:blipFill rotWithShape="1">
            <a:blip r:embed="rId3">
              <a:alphaModFix/>
            </a:blip>
            <a:stretch>
              <a:fillRect b="-7627" l="-2177" r="-1772" t="-7160"/>
            </a:stretch>
          </a:blipFill>
          <a:ln cap="rnd" cmpd="sng" w="95250">
            <a:solidFill>
              <a:srgbClr val="FDFDF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2" name="Google Shape;302;p15"/>
          <p:cNvGrpSpPr/>
          <p:nvPr/>
        </p:nvGrpSpPr>
        <p:grpSpPr>
          <a:xfrm>
            <a:off x="4915600" y="420992"/>
            <a:ext cx="8456804" cy="998424"/>
            <a:chOff x="0" y="-289322"/>
            <a:chExt cx="11275739" cy="1331231"/>
          </a:xfrm>
        </p:grpSpPr>
        <p:grpSp>
          <p:nvGrpSpPr>
            <p:cNvPr id="303" name="Google Shape;303;p15"/>
            <p:cNvGrpSpPr/>
            <p:nvPr/>
          </p:nvGrpSpPr>
          <p:grpSpPr>
            <a:xfrm>
              <a:off x="0" y="-289322"/>
              <a:ext cx="11275739" cy="1331231"/>
              <a:chOff x="0" y="-57150"/>
              <a:chExt cx="2227306" cy="262959"/>
            </a:xfrm>
          </p:grpSpPr>
          <p:sp>
            <p:nvSpPr>
              <p:cNvPr id="304" name="Google Shape;304;p15"/>
              <p:cNvSpPr/>
              <p:nvPr/>
            </p:nvSpPr>
            <p:spPr>
              <a:xfrm>
                <a:off x="0" y="0"/>
                <a:ext cx="2227306" cy="205809"/>
              </a:xfrm>
              <a:custGeom>
                <a:rect b="b" l="l" r="r" t="t"/>
                <a:pathLst>
                  <a:path extrusionOk="0" h="205809" w="2227306">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5"/>
              <p:cNvSpPr txBox="1"/>
              <p:nvPr/>
            </p:nvSpPr>
            <p:spPr>
              <a:xfrm>
                <a:off x="0" y="-57150"/>
                <a:ext cx="2227305" cy="2629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6" name="Google Shape;306;p15"/>
            <p:cNvSpPr txBox="1"/>
            <p:nvPr/>
          </p:nvSpPr>
          <p:spPr>
            <a:xfrm>
              <a:off x="704165" y="204512"/>
              <a:ext cx="9867404" cy="56620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Here they are!</a:t>
              </a:r>
              <a:endParaRPr/>
            </a:p>
          </p:txBody>
        </p:sp>
      </p:grpSp>
      <p:grpSp>
        <p:nvGrpSpPr>
          <p:cNvPr id="307" name="Google Shape;307;p15"/>
          <p:cNvGrpSpPr/>
          <p:nvPr/>
        </p:nvGrpSpPr>
        <p:grpSpPr>
          <a:xfrm>
            <a:off x="555806" y="1590932"/>
            <a:ext cx="3311108" cy="7368650"/>
            <a:chOff x="0" y="-57150"/>
            <a:chExt cx="872061" cy="1940715"/>
          </a:xfrm>
        </p:grpSpPr>
        <p:sp>
          <p:nvSpPr>
            <p:cNvPr id="308" name="Google Shape;308;p15"/>
            <p:cNvSpPr/>
            <p:nvPr/>
          </p:nvSpPr>
          <p:spPr>
            <a:xfrm>
              <a:off x="0" y="0"/>
              <a:ext cx="872061" cy="1883565"/>
            </a:xfrm>
            <a:custGeom>
              <a:rect b="b" l="l" r="r" t="t"/>
              <a:pathLst>
                <a:path extrusionOk="0" h="1883565" w="872061">
                  <a:moveTo>
                    <a:pt x="70145" y="0"/>
                  </a:moveTo>
                  <a:lnTo>
                    <a:pt x="801916" y="0"/>
                  </a:lnTo>
                  <a:cubicBezTo>
                    <a:pt x="820520" y="0"/>
                    <a:pt x="838362" y="7390"/>
                    <a:pt x="851516" y="20545"/>
                  </a:cubicBezTo>
                  <a:cubicBezTo>
                    <a:pt x="864671" y="33700"/>
                    <a:pt x="872061" y="51541"/>
                    <a:pt x="872061" y="70145"/>
                  </a:cubicBezTo>
                  <a:lnTo>
                    <a:pt x="872061" y="1813420"/>
                  </a:lnTo>
                  <a:cubicBezTo>
                    <a:pt x="872061" y="1852160"/>
                    <a:pt x="840656" y="1883565"/>
                    <a:pt x="801916" y="1883565"/>
                  </a:cubicBezTo>
                  <a:lnTo>
                    <a:pt x="70145" y="1883565"/>
                  </a:lnTo>
                  <a:cubicBezTo>
                    <a:pt x="31405" y="1883565"/>
                    <a:pt x="0" y="1852160"/>
                    <a:pt x="0" y="1813420"/>
                  </a:cubicBezTo>
                  <a:lnTo>
                    <a:pt x="0" y="70145"/>
                  </a:lnTo>
                  <a:cubicBezTo>
                    <a:pt x="0" y="31405"/>
                    <a:pt x="31405" y="0"/>
                    <a:pt x="70145"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5"/>
            <p:cNvSpPr txBox="1"/>
            <p:nvPr/>
          </p:nvSpPr>
          <p:spPr>
            <a:xfrm>
              <a:off x="0" y="-57150"/>
              <a:ext cx="872061" cy="194071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0" name="Google Shape;310;p15"/>
          <p:cNvGrpSpPr/>
          <p:nvPr/>
        </p:nvGrpSpPr>
        <p:grpSpPr>
          <a:xfrm>
            <a:off x="8744232" y="4360820"/>
            <a:ext cx="1222034" cy="1828873"/>
            <a:chOff x="0" y="-57150"/>
            <a:chExt cx="321852" cy="481678"/>
          </a:xfrm>
        </p:grpSpPr>
        <p:sp>
          <p:nvSpPr>
            <p:cNvPr id="311" name="Google Shape;311;p15"/>
            <p:cNvSpPr/>
            <p:nvPr/>
          </p:nvSpPr>
          <p:spPr>
            <a:xfrm>
              <a:off x="0" y="0"/>
              <a:ext cx="321852" cy="424528"/>
            </a:xfrm>
            <a:custGeom>
              <a:rect b="b" l="l" r="r" t="t"/>
              <a:pathLst>
                <a:path extrusionOk="0" h="424528" w="321852">
                  <a:moveTo>
                    <a:pt x="160926" y="0"/>
                  </a:moveTo>
                  <a:lnTo>
                    <a:pt x="160926" y="0"/>
                  </a:lnTo>
                  <a:cubicBezTo>
                    <a:pt x="203607" y="0"/>
                    <a:pt x="244539" y="16955"/>
                    <a:pt x="274718" y="47134"/>
                  </a:cubicBezTo>
                  <a:cubicBezTo>
                    <a:pt x="304898" y="77314"/>
                    <a:pt x="321852" y="118246"/>
                    <a:pt x="321852" y="160926"/>
                  </a:cubicBezTo>
                  <a:lnTo>
                    <a:pt x="321852" y="263602"/>
                  </a:lnTo>
                  <a:cubicBezTo>
                    <a:pt x="321852" y="306282"/>
                    <a:pt x="304898" y="347215"/>
                    <a:pt x="274718" y="377394"/>
                  </a:cubicBezTo>
                  <a:cubicBezTo>
                    <a:pt x="244539" y="407574"/>
                    <a:pt x="203607" y="424528"/>
                    <a:pt x="160926" y="424528"/>
                  </a:cubicBezTo>
                  <a:lnTo>
                    <a:pt x="160926" y="424528"/>
                  </a:lnTo>
                  <a:cubicBezTo>
                    <a:pt x="118246" y="424528"/>
                    <a:pt x="77314" y="407574"/>
                    <a:pt x="47134" y="377394"/>
                  </a:cubicBezTo>
                  <a:cubicBezTo>
                    <a:pt x="16955" y="347215"/>
                    <a:pt x="0" y="306282"/>
                    <a:pt x="0" y="263602"/>
                  </a:cubicBezTo>
                  <a:lnTo>
                    <a:pt x="0" y="160926"/>
                  </a:lnTo>
                  <a:cubicBezTo>
                    <a:pt x="0" y="118246"/>
                    <a:pt x="16955" y="77314"/>
                    <a:pt x="47134" y="47134"/>
                  </a:cubicBezTo>
                  <a:cubicBezTo>
                    <a:pt x="77314" y="16955"/>
                    <a:pt x="118246" y="0"/>
                    <a:pt x="160926"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5"/>
            <p:cNvSpPr txBox="1"/>
            <p:nvPr/>
          </p:nvSpPr>
          <p:spPr>
            <a:xfrm>
              <a:off x="0" y="-57150"/>
              <a:ext cx="321852" cy="4816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3" name="Google Shape;313;p15"/>
          <p:cNvGrpSpPr/>
          <p:nvPr/>
        </p:nvGrpSpPr>
        <p:grpSpPr>
          <a:xfrm>
            <a:off x="13668480" y="7845461"/>
            <a:ext cx="2676925" cy="1269299"/>
            <a:chOff x="0" y="-57150"/>
            <a:chExt cx="705034" cy="334301"/>
          </a:xfrm>
        </p:grpSpPr>
        <p:sp>
          <p:nvSpPr>
            <p:cNvPr id="314" name="Google Shape;314;p15"/>
            <p:cNvSpPr/>
            <p:nvPr/>
          </p:nvSpPr>
          <p:spPr>
            <a:xfrm>
              <a:off x="0" y="0"/>
              <a:ext cx="705034" cy="277151"/>
            </a:xfrm>
            <a:custGeom>
              <a:rect b="b" l="l" r="r" t="t"/>
              <a:pathLst>
                <a:path extrusionOk="0" h="277151" w="705034">
                  <a:moveTo>
                    <a:pt x="86763" y="0"/>
                  </a:moveTo>
                  <a:lnTo>
                    <a:pt x="618271" y="0"/>
                  </a:lnTo>
                  <a:cubicBezTo>
                    <a:pt x="666189" y="0"/>
                    <a:pt x="705034" y="38845"/>
                    <a:pt x="705034" y="86763"/>
                  </a:cubicBezTo>
                  <a:lnTo>
                    <a:pt x="705034" y="190388"/>
                  </a:lnTo>
                  <a:cubicBezTo>
                    <a:pt x="705034" y="238306"/>
                    <a:pt x="666189" y="277151"/>
                    <a:pt x="618271" y="277151"/>
                  </a:cubicBezTo>
                  <a:lnTo>
                    <a:pt x="86763" y="277151"/>
                  </a:lnTo>
                  <a:cubicBezTo>
                    <a:pt x="38845" y="277151"/>
                    <a:pt x="0" y="238306"/>
                    <a:pt x="0" y="190388"/>
                  </a:cubicBezTo>
                  <a:lnTo>
                    <a:pt x="0" y="86763"/>
                  </a:lnTo>
                  <a:cubicBezTo>
                    <a:pt x="0" y="38845"/>
                    <a:pt x="38845" y="0"/>
                    <a:pt x="86763"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5"/>
            <p:cNvSpPr txBox="1"/>
            <p:nvPr/>
          </p:nvSpPr>
          <p:spPr>
            <a:xfrm>
              <a:off x="0" y="-57150"/>
              <a:ext cx="705034" cy="33430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6" name="Google Shape;316;p15"/>
          <p:cNvGrpSpPr/>
          <p:nvPr/>
        </p:nvGrpSpPr>
        <p:grpSpPr>
          <a:xfrm>
            <a:off x="4462089" y="2098008"/>
            <a:ext cx="1902792" cy="1190801"/>
            <a:chOff x="0" y="-57150"/>
            <a:chExt cx="501147" cy="313627"/>
          </a:xfrm>
        </p:grpSpPr>
        <p:sp>
          <p:nvSpPr>
            <p:cNvPr id="317" name="Google Shape;317;p15"/>
            <p:cNvSpPr/>
            <p:nvPr/>
          </p:nvSpPr>
          <p:spPr>
            <a:xfrm>
              <a:off x="0" y="0"/>
              <a:ext cx="501147" cy="256477"/>
            </a:xfrm>
            <a:custGeom>
              <a:rect b="b" l="l" r="r" t="t"/>
              <a:pathLst>
                <a:path extrusionOk="0" h="256477" w="50114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5"/>
            <p:cNvSpPr txBox="1"/>
            <p:nvPr/>
          </p:nvSpPr>
          <p:spPr>
            <a:xfrm>
              <a:off x="0" y="-57150"/>
              <a:ext cx="501147" cy="313627"/>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Smart Refrigerator</a:t>
              </a:r>
              <a:endParaRPr/>
            </a:p>
          </p:txBody>
        </p:sp>
      </p:grpSp>
      <p:grpSp>
        <p:nvGrpSpPr>
          <p:cNvPr id="319" name="Google Shape;319;p15"/>
          <p:cNvGrpSpPr/>
          <p:nvPr/>
        </p:nvGrpSpPr>
        <p:grpSpPr>
          <a:xfrm>
            <a:off x="8403853" y="6299714"/>
            <a:ext cx="1902792" cy="1190801"/>
            <a:chOff x="0" y="-57150"/>
            <a:chExt cx="501147" cy="313627"/>
          </a:xfrm>
        </p:grpSpPr>
        <p:sp>
          <p:nvSpPr>
            <p:cNvPr id="320" name="Google Shape;320;p15"/>
            <p:cNvSpPr/>
            <p:nvPr/>
          </p:nvSpPr>
          <p:spPr>
            <a:xfrm>
              <a:off x="0" y="0"/>
              <a:ext cx="501147" cy="256477"/>
            </a:xfrm>
            <a:custGeom>
              <a:rect b="b" l="l" r="r" t="t"/>
              <a:pathLst>
                <a:path extrusionOk="0" h="256477" w="50114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5"/>
            <p:cNvSpPr txBox="1"/>
            <p:nvPr/>
          </p:nvSpPr>
          <p:spPr>
            <a:xfrm>
              <a:off x="0" y="-57150"/>
              <a:ext cx="501147" cy="313627"/>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Smart Home Assistant</a:t>
              </a:r>
              <a:endParaRPr/>
            </a:p>
          </p:txBody>
        </p:sp>
      </p:grpSp>
      <p:cxnSp>
        <p:nvCxnSpPr>
          <p:cNvPr id="322" name="Google Shape;322;p15"/>
          <p:cNvCxnSpPr/>
          <p:nvPr/>
        </p:nvCxnSpPr>
        <p:spPr>
          <a:xfrm rot="10800000">
            <a:off x="3866914" y="2801904"/>
            <a:ext cx="595175" cy="0"/>
          </a:xfrm>
          <a:prstGeom prst="straightConnector1">
            <a:avLst/>
          </a:prstGeom>
          <a:noFill/>
          <a:ln cap="flat" cmpd="sng" w="38100">
            <a:solidFill>
              <a:srgbClr val="7043FC"/>
            </a:solidFill>
            <a:prstDash val="solid"/>
            <a:round/>
            <a:headEnd len="sm" w="sm" type="none"/>
            <a:tailEnd len="sm" w="sm" type="none"/>
          </a:ln>
        </p:spPr>
      </p:cxnSp>
      <p:cxnSp>
        <p:nvCxnSpPr>
          <p:cNvPr id="323" name="Google Shape;323;p15"/>
          <p:cNvCxnSpPr/>
          <p:nvPr/>
        </p:nvCxnSpPr>
        <p:spPr>
          <a:xfrm rot="10800000">
            <a:off x="9355249" y="6189693"/>
            <a:ext cx="0" cy="327012"/>
          </a:xfrm>
          <a:prstGeom prst="straightConnector1">
            <a:avLst/>
          </a:prstGeom>
          <a:noFill/>
          <a:ln cap="flat" cmpd="sng" w="38100">
            <a:solidFill>
              <a:srgbClr val="7043FC"/>
            </a:solidFill>
            <a:prstDash val="solid"/>
            <a:round/>
            <a:headEnd len="sm" w="sm" type="none"/>
            <a:tailEnd len="sm" w="sm" type="none"/>
          </a:ln>
        </p:spPr>
      </p:cxnSp>
      <p:grpSp>
        <p:nvGrpSpPr>
          <p:cNvPr id="324" name="Google Shape;324;p15"/>
          <p:cNvGrpSpPr/>
          <p:nvPr/>
        </p:nvGrpSpPr>
        <p:grpSpPr>
          <a:xfrm>
            <a:off x="14036496" y="6299714"/>
            <a:ext cx="1902792" cy="1190801"/>
            <a:chOff x="0" y="-57150"/>
            <a:chExt cx="501147" cy="313627"/>
          </a:xfrm>
        </p:grpSpPr>
        <p:sp>
          <p:nvSpPr>
            <p:cNvPr id="325" name="Google Shape;325;p15"/>
            <p:cNvSpPr/>
            <p:nvPr/>
          </p:nvSpPr>
          <p:spPr>
            <a:xfrm>
              <a:off x="0" y="0"/>
              <a:ext cx="501147" cy="256477"/>
            </a:xfrm>
            <a:custGeom>
              <a:rect b="b" l="l" r="r" t="t"/>
              <a:pathLst>
                <a:path extrusionOk="0" h="256477" w="501147">
                  <a:moveTo>
                    <a:pt x="122062" y="0"/>
                  </a:moveTo>
                  <a:lnTo>
                    <a:pt x="379085" y="0"/>
                  </a:lnTo>
                  <a:cubicBezTo>
                    <a:pt x="446498" y="0"/>
                    <a:pt x="501147" y="54649"/>
                    <a:pt x="501147" y="122062"/>
                  </a:cubicBezTo>
                  <a:lnTo>
                    <a:pt x="501147" y="134415"/>
                  </a:lnTo>
                  <a:cubicBezTo>
                    <a:pt x="501147" y="201828"/>
                    <a:pt x="446498" y="256477"/>
                    <a:pt x="379085" y="256477"/>
                  </a:cubicBezTo>
                  <a:lnTo>
                    <a:pt x="122062" y="256477"/>
                  </a:lnTo>
                  <a:cubicBezTo>
                    <a:pt x="54649" y="256477"/>
                    <a:pt x="0" y="201828"/>
                    <a:pt x="0" y="134415"/>
                  </a:cubicBezTo>
                  <a:lnTo>
                    <a:pt x="0" y="122062"/>
                  </a:lnTo>
                  <a:cubicBezTo>
                    <a:pt x="0" y="54649"/>
                    <a:pt x="54649" y="0"/>
                    <a:pt x="122062"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5"/>
            <p:cNvSpPr txBox="1"/>
            <p:nvPr/>
          </p:nvSpPr>
          <p:spPr>
            <a:xfrm>
              <a:off x="0" y="-57150"/>
              <a:ext cx="501147" cy="313627"/>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Robot Vacuum</a:t>
              </a:r>
              <a:endParaRPr/>
            </a:p>
          </p:txBody>
        </p:sp>
      </p:grpSp>
      <p:cxnSp>
        <p:nvCxnSpPr>
          <p:cNvPr id="327" name="Google Shape;327;p15"/>
          <p:cNvCxnSpPr/>
          <p:nvPr/>
        </p:nvCxnSpPr>
        <p:spPr>
          <a:xfrm rot="10800000">
            <a:off x="14987892" y="7490515"/>
            <a:ext cx="19050" cy="571937"/>
          </a:xfrm>
          <a:prstGeom prst="straightConnector1">
            <a:avLst/>
          </a:prstGeom>
          <a:noFill/>
          <a:ln cap="flat" cmpd="sng" w="38100">
            <a:solidFill>
              <a:srgbClr val="7043FC"/>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31" name="Shape 331"/>
        <p:cNvGrpSpPr/>
        <p:nvPr/>
      </p:nvGrpSpPr>
      <p:grpSpPr>
        <a:xfrm>
          <a:off x="0" y="0"/>
          <a:ext cx="0" cy="0"/>
          <a:chOff x="0" y="0"/>
          <a:chExt cx="0" cy="0"/>
        </a:xfrm>
      </p:grpSpPr>
      <p:grpSp>
        <p:nvGrpSpPr>
          <p:cNvPr id="332" name="Google Shape;332;p16"/>
          <p:cNvGrpSpPr/>
          <p:nvPr/>
        </p:nvGrpSpPr>
        <p:grpSpPr>
          <a:xfrm>
            <a:off x="375030" y="104645"/>
            <a:ext cx="17537940" cy="9229855"/>
            <a:chOff x="0" y="-57150"/>
            <a:chExt cx="4619046" cy="2430908"/>
          </a:xfrm>
        </p:grpSpPr>
        <p:sp>
          <p:nvSpPr>
            <p:cNvPr id="333" name="Google Shape;333;p1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5" name="Google Shape;335;p16"/>
          <p:cNvSpPr/>
          <p:nvPr/>
        </p:nvSpPr>
        <p:spPr>
          <a:xfrm>
            <a:off x="375030" y="321636"/>
            <a:ext cx="17537940" cy="9012864"/>
          </a:xfrm>
          <a:custGeom>
            <a:rect b="b" l="l" r="r" t="t"/>
            <a:pathLst>
              <a:path extrusionOk="0" h="9012864" w="17537940">
                <a:moveTo>
                  <a:pt x="0" y="0"/>
                </a:moveTo>
                <a:lnTo>
                  <a:pt x="17537940" y="0"/>
                </a:lnTo>
                <a:lnTo>
                  <a:pt x="17537940" y="9012864"/>
                </a:lnTo>
                <a:lnTo>
                  <a:pt x="0" y="9012864"/>
                </a:lnTo>
                <a:lnTo>
                  <a:pt x="0" y="0"/>
                </a:lnTo>
                <a:close/>
              </a:path>
            </a:pathLst>
          </a:custGeom>
          <a:blipFill rotWithShape="1">
            <a:blip r:embed="rId3">
              <a:alphaModFix/>
            </a:blip>
            <a:stretch>
              <a:fillRect b="-6664" l="-1767" r="-2109" t="-6376"/>
            </a:stretch>
          </a:blipFill>
          <a:ln cap="rnd" cmpd="sng" w="95250">
            <a:solidFill>
              <a:srgbClr val="FDFDF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36" name="Google Shape;336;p16"/>
          <p:cNvGrpSpPr/>
          <p:nvPr/>
        </p:nvGrpSpPr>
        <p:grpSpPr>
          <a:xfrm>
            <a:off x="4915600" y="420992"/>
            <a:ext cx="8456804" cy="998424"/>
            <a:chOff x="0" y="-289322"/>
            <a:chExt cx="11275739" cy="1331231"/>
          </a:xfrm>
        </p:grpSpPr>
        <p:grpSp>
          <p:nvGrpSpPr>
            <p:cNvPr id="337" name="Google Shape;337;p16"/>
            <p:cNvGrpSpPr/>
            <p:nvPr/>
          </p:nvGrpSpPr>
          <p:grpSpPr>
            <a:xfrm>
              <a:off x="0" y="-289322"/>
              <a:ext cx="11275739" cy="1331231"/>
              <a:chOff x="0" y="-57150"/>
              <a:chExt cx="2227306" cy="262959"/>
            </a:xfrm>
          </p:grpSpPr>
          <p:sp>
            <p:nvSpPr>
              <p:cNvPr id="338" name="Google Shape;338;p16"/>
              <p:cNvSpPr/>
              <p:nvPr/>
            </p:nvSpPr>
            <p:spPr>
              <a:xfrm>
                <a:off x="0" y="0"/>
                <a:ext cx="2227306" cy="205809"/>
              </a:xfrm>
              <a:custGeom>
                <a:rect b="b" l="l" r="r" t="t"/>
                <a:pathLst>
                  <a:path extrusionOk="0" h="205809" w="2227306">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6"/>
              <p:cNvSpPr txBox="1"/>
              <p:nvPr/>
            </p:nvSpPr>
            <p:spPr>
              <a:xfrm>
                <a:off x="0" y="-57150"/>
                <a:ext cx="2227305" cy="2629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0" name="Google Shape;340;p16"/>
            <p:cNvSpPr txBox="1"/>
            <p:nvPr/>
          </p:nvSpPr>
          <p:spPr>
            <a:xfrm>
              <a:off x="704165" y="204512"/>
              <a:ext cx="9867404" cy="56620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Can you find 3 IoT devices in this classroom?</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344" name="Shape 344"/>
        <p:cNvGrpSpPr/>
        <p:nvPr/>
      </p:nvGrpSpPr>
      <p:grpSpPr>
        <a:xfrm>
          <a:off x="0" y="0"/>
          <a:ext cx="0" cy="0"/>
          <a:chOff x="0" y="0"/>
          <a:chExt cx="0" cy="0"/>
        </a:xfrm>
      </p:grpSpPr>
      <p:grpSp>
        <p:nvGrpSpPr>
          <p:cNvPr id="345" name="Google Shape;345;p17"/>
          <p:cNvGrpSpPr/>
          <p:nvPr/>
        </p:nvGrpSpPr>
        <p:grpSpPr>
          <a:xfrm>
            <a:off x="375030" y="104645"/>
            <a:ext cx="17537940" cy="9229855"/>
            <a:chOff x="0" y="-57150"/>
            <a:chExt cx="4619046" cy="2430908"/>
          </a:xfrm>
        </p:grpSpPr>
        <p:sp>
          <p:nvSpPr>
            <p:cNvPr id="346" name="Google Shape;346;p1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8" name="Google Shape;348;p17"/>
          <p:cNvSpPr/>
          <p:nvPr/>
        </p:nvSpPr>
        <p:spPr>
          <a:xfrm>
            <a:off x="375030" y="321636"/>
            <a:ext cx="17537940" cy="9012864"/>
          </a:xfrm>
          <a:custGeom>
            <a:rect b="b" l="l" r="r" t="t"/>
            <a:pathLst>
              <a:path extrusionOk="0" h="9012864" w="17537940">
                <a:moveTo>
                  <a:pt x="0" y="0"/>
                </a:moveTo>
                <a:lnTo>
                  <a:pt x="17537940" y="0"/>
                </a:lnTo>
                <a:lnTo>
                  <a:pt x="17537940" y="9012864"/>
                </a:lnTo>
                <a:lnTo>
                  <a:pt x="0" y="9012864"/>
                </a:lnTo>
                <a:lnTo>
                  <a:pt x="0" y="0"/>
                </a:lnTo>
                <a:close/>
              </a:path>
            </a:pathLst>
          </a:custGeom>
          <a:blipFill rotWithShape="1">
            <a:blip r:embed="rId3">
              <a:alphaModFix/>
            </a:blip>
            <a:stretch>
              <a:fillRect b="-6664" l="-1767" r="-2109" t="-6376"/>
            </a:stretch>
          </a:blipFill>
          <a:ln cap="rnd" cmpd="sng" w="95250">
            <a:solidFill>
              <a:srgbClr val="FDFDF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9" name="Google Shape;349;p17"/>
          <p:cNvGrpSpPr/>
          <p:nvPr/>
        </p:nvGrpSpPr>
        <p:grpSpPr>
          <a:xfrm>
            <a:off x="4915600" y="420992"/>
            <a:ext cx="8456804" cy="998424"/>
            <a:chOff x="0" y="-289322"/>
            <a:chExt cx="11275739" cy="1331231"/>
          </a:xfrm>
        </p:grpSpPr>
        <p:grpSp>
          <p:nvGrpSpPr>
            <p:cNvPr id="350" name="Google Shape;350;p17"/>
            <p:cNvGrpSpPr/>
            <p:nvPr/>
          </p:nvGrpSpPr>
          <p:grpSpPr>
            <a:xfrm>
              <a:off x="0" y="-289322"/>
              <a:ext cx="11275739" cy="1331231"/>
              <a:chOff x="0" y="-57150"/>
              <a:chExt cx="2227306" cy="262959"/>
            </a:xfrm>
          </p:grpSpPr>
          <p:sp>
            <p:nvSpPr>
              <p:cNvPr id="351" name="Google Shape;351;p17"/>
              <p:cNvSpPr/>
              <p:nvPr/>
            </p:nvSpPr>
            <p:spPr>
              <a:xfrm>
                <a:off x="0" y="0"/>
                <a:ext cx="2227306" cy="205809"/>
              </a:xfrm>
              <a:custGeom>
                <a:rect b="b" l="l" r="r" t="t"/>
                <a:pathLst>
                  <a:path extrusionOk="0" h="205809" w="2227306">
                    <a:moveTo>
                      <a:pt x="91547" y="0"/>
                    </a:moveTo>
                    <a:lnTo>
                      <a:pt x="2135759" y="0"/>
                    </a:lnTo>
                    <a:cubicBezTo>
                      <a:pt x="2186319" y="0"/>
                      <a:pt x="2227306" y="40987"/>
                      <a:pt x="2227306" y="91547"/>
                    </a:cubicBezTo>
                    <a:lnTo>
                      <a:pt x="2227306" y="114262"/>
                    </a:lnTo>
                    <a:cubicBezTo>
                      <a:pt x="2227306" y="164822"/>
                      <a:pt x="2186319" y="205809"/>
                      <a:pt x="2135759" y="205809"/>
                    </a:cubicBezTo>
                    <a:lnTo>
                      <a:pt x="91547" y="205809"/>
                    </a:lnTo>
                    <a:cubicBezTo>
                      <a:pt x="67267" y="205809"/>
                      <a:pt x="43982" y="196164"/>
                      <a:pt x="26813" y="178996"/>
                    </a:cubicBezTo>
                    <a:cubicBezTo>
                      <a:pt x="9645" y="161827"/>
                      <a:pt x="0" y="138542"/>
                      <a:pt x="0" y="114262"/>
                    </a:cubicBezTo>
                    <a:lnTo>
                      <a:pt x="0" y="91547"/>
                    </a:lnTo>
                    <a:cubicBezTo>
                      <a:pt x="0" y="67267"/>
                      <a:pt x="9645" y="43982"/>
                      <a:pt x="26813" y="26813"/>
                    </a:cubicBezTo>
                    <a:cubicBezTo>
                      <a:pt x="43982" y="9645"/>
                      <a:pt x="67267" y="0"/>
                      <a:pt x="9154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7"/>
              <p:cNvSpPr txBox="1"/>
              <p:nvPr/>
            </p:nvSpPr>
            <p:spPr>
              <a:xfrm>
                <a:off x="0" y="-57150"/>
                <a:ext cx="2227305" cy="2629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3" name="Google Shape;353;p17"/>
            <p:cNvSpPr txBox="1"/>
            <p:nvPr/>
          </p:nvSpPr>
          <p:spPr>
            <a:xfrm>
              <a:off x="704165" y="204512"/>
              <a:ext cx="9867404" cy="56620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US" sz="2499">
                  <a:solidFill>
                    <a:srgbClr val="000000"/>
                  </a:solidFill>
                  <a:latin typeface="Poppins"/>
                  <a:ea typeface="Poppins"/>
                  <a:cs typeface="Poppins"/>
                  <a:sym typeface="Poppins"/>
                </a:rPr>
                <a:t>Here they are!</a:t>
              </a:r>
              <a:endParaRPr/>
            </a:p>
          </p:txBody>
        </p:sp>
      </p:grpSp>
      <p:grpSp>
        <p:nvGrpSpPr>
          <p:cNvPr id="354" name="Google Shape;354;p17"/>
          <p:cNvGrpSpPr/>
          <p:nvPr/>
        </p:nvGrpSpPr>
        <p:grpSpPr>
          <a:xfrm>
            <a:off x="5832892" y="2755048"/>
            <a:ext cx="5445322" cy="3022615"/>
            <a:chOff x="0" y="-57150"/>
            <a:chExt cx="1434159" cy="796080"/>
          </a:xfrm>
        </p:grpSpPr>
        <p:sp>
          <p:nvSpPr>
            <p:cNvPr id="355" name="Google Shape;355;p17"/>
            <p:cNvSpPr/>
            <p:nvPr/>
          </p:nvSpPr>
          <p:spPr>
            <a:xfrm>
              <a:off x="0" y="0"/>
              <a:ext cx="1434159" cy="738930"/>
            </a:xfrm>
            <a:custGeom>
              <a:rect b="b" l="l" r="r" t="t"/>
              <a:pathLst>
                <a:path extrusionOk="0" h="738930" w="1434159">
                  <a:moveTo>
                    <a:pt x="42653" y="0"/>
                  </a:moveTo>
                  <a:lnTo>
                    <a:pt x="1391506" y="0"/>
                  </a:lnTo>
                  <a:cubicBezTo>
                    <a:pt x="1415063" y="0"/>
                    <a:pt x="1434159" y="19096"/>
                    <a:pt x="1434159" y="42653"/>
                  </a:cubicBezTo>
                  <a:lnTo>
                    <a:pt x="1434159" y="696277"/>
                  </a:lnTo>
                  <a:cubicBezTo>
                    <a:pt x="1434159" y="719833"/>
                    <a:pt x="1415063" y="738930"/>
                    <a:pt x="1391506" y="738930"/>
                  </a:cubicBezTo>
                  <a:lnTo>
                    <a:pt x="42653" y="738930"/>
                  </a:lnTo>
                  <a:cubicBezTo>
                    <a:pt x="19096" y="738930"/>
                    <a:pt x="0" y="719833"/>
                    <a:pt x="0" y="696277"/>
                  </a:cubicBezTo>
                  <a:lnTo>
                    <a:pt x="0" y="42653"/>
                  </a:lnTo>
                  <a:cubicBezTo>
                    <a:pt x="0" y="19096"/>
                    <a:pt x="19096" y="0"/>
                    <a:pt x="42653"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17"/>
            <p:cNvSpPr txBox="1"/>
            <p:nvPr/>
          </p:nvSpPr>
          <p:spPr>
            <a:xfrm>
              <a:off x="0" y="-57150"/>
              <a:ext cx="1434159" cy="7960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7" name="Google Shape;357;p17"/>
          <p:cNvGrpSpPr/>
          <p:nvPr/>
        </p:nvGrpSpPr>
        <p:grpSpPr>
          <a:xfrm>
            <a:off x="13884699" y="5551290"/>
            <a:ext cx="2573834" cy="3527065"/>
            <a:chOff x="0" y="-57150"/>
            <a:chExt cx="677882" cy="928939"/>
          </a:xfrm>
        </p:grpSpPr>
        <p:sp>
          <p:nvSpPr>
            <p:cNvPr id="358" name="Google Shape;358;p17"/>
            <p:cNvSpPr/>
            <p:nvPr/>
          </p:nvSpPr>
          <p:spPr>
            <a:xfrm>
              <a:off x="0" y="0"/>
              <a:ext cx="677882" cy="871789"/>
            </a:xfrm>
            <a:custGeom>
              <a:rect b="b" l="l" r="r" t="t"/>
              <a:pathLst>
                <a:path extrusionOk="0" h="871789" w="677882">
                  <a:moveTo>
                    <a:pt x="90238" y="0"/>
                  </a:moveTo>
                  <a:lnTo>
                    <a:pt x="587644" y="0"/>
                  </a:lnTo>
                  <a:cubicBezTo>
                    <a:pt x="611577" y="0"/>
                    <a:pt x="634529" y="9507"/>
                    <a:pt x="651452" y="26430"/>
                  </a:cubicBezTo>
                  <a:cubicBezTo>
                    <a:pt x="668375" y="43353"/>
                    <a:pt x="677882" y="66305"/>
                    <a:pt x="677882" y="90238"/>
                  </a:cubicBezTo>
                  <a:lnTo>
                    <a:pt x="677882" y="781551"/>
                  </a:lnTo>
                  <a:cubicBezTo>
                    <a:pt x="677882" y="831388"/>
                    <a:pt x="637481" y="871789"/>
                    <a:pt x="587644" y="871789"/>
                  </a:cubicBezTo>
                  <a:lnTo>
                    <a:pt x="90238" y="871789"/>
                  </a:lnTo>
                  <a:cubicBezTo>
                    <a:pt x="40401" y="871789"/>
                    <a:pt x="0" y="831388"/>
                    <a:pt x="0" y="781551"/>
                  </a:cubicBezTo>
                  <a:lnTo>
                    <a:pt x="0" y="90238"/>
                  </a:lnTo>
                  <a:cubicBezTo>
                    <a:pt x="0" y="40401"/>
                    <a:pt x="40401" y="0"/>
                    <a:pt x="90238"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17"/>
            <p:cNvSpPr txBox="1"/>
            <p:nvPr/>
          </p:nvSpPr>
          <p:spPr>
            <a:xfrm>
              <a:off x="0" y="-57150"/>
              <a:ext cx="677882" cy="9289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0" name="Google Shape;360;p17"/>
          <p:cNvGrpSpPr/>
          <p:nvPr/>
        </p:nvGrpSpPr>
        <p:grpSpPr>
          <a:xfrm>
            <a:off x="15911813" y="1805453"/>
            <a:ext cx="1347487" cy="1401683"/>
            <a:chOff x="0" y="-57150"/>
            <a:chExt cx="354894" cy="369168"/>
          </a:xfrm>
        </p:grpSpPr>
        <p:sp>
          <p:nvSpPr>
            <p:cNvPr id="361" name="Google Shape;361;p17"/>
            <p:cNvSpPr/>
            <p:nvPr/>
          </p:nvSpPr>
          <p:spPr>
            <a:xfrm>
              <a:off x="0" y="0"/>
              <a:ext cx="354894" cy="312018"/>
            </a:xfrm>
            <a:custGeom>
              <a:rect b="b" l="l" r="r" t="t"/>
              <a:pathLst>
                <a:path extrusionOk="0" h="312018" w="354894">
                  <a:moveTo>
                    <a:pt x="156009" y="0"/>
                  </a:moveTo>
                  <a:lnTo>
                    <a:pt x="198885" y="0"/>
                  </a:lnTo>
                  <a:cubicBezTo>
                    <a:pt x="285046" y="0"/>
                    <a:pt x="354894" y="69848"/>
                    <a:pt x="354894" y="156009"/>
                  </a:cubicBezTo>
                  <a:lnTo>
                    <a:pt x="354894" y="156009"/>
                  </a:lnTo>
                  <a:cubicBezTo>
                    <a:pt x="354894" y="242170"/>
                    <a:pt x="285046" y="312018"/>
                    <a:pt x="198885" y="312018"/>
                  </a:cubicBezTo>
                  <a:lnTo>
                    <a:pt x="156009" y="312018"/>
                  </a:lnTo>
                  <a:cubicBezTo>
                    <a:pt x="69848" y="312018"/>
                    <a:pt x="0" y="242170"/>
                    <a:pt x="0" y="156009"/>
                  </a:cubicBezTo>
                  <a:lnTo>
                    <a:pt x="0" y="156009"/>
                  </a:lnTo>
                  <a:cubicBezTo>
                    <a:pt x="0" y="69848"/>
                    <a:pt x="69848" y="0"/>
                    <a:pt x="156009" y="0"/>
                  </a:cubicBezTo>
                  <a:close/>
                </a:path>
              </a:pathLst>
            </a:custGeom>
            <a:solidFill>
              <a:srgbClr val="000000">
                <a:alpha val="0"/>
              </a:srgbClr>
            </a:solidFill>
            <a:ln cap="rnd" cmpd="sng" w="95250">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7"/>
            <p:cNvSpPr txBox="1"/>
            <p:nvPr/>
          </p:nvSpPr>
          <p:spPr>
            <a:xfrm>
              <a:off x="0" y="-57150"/>
              <a:ext cx="354894" cy="3691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3" name="Google Shape;363;p17"/>
          <p:cNvGrpSpPr/>
          <p:nvPr/>
        </p:nvGrpSpPr>
        <p:grpSpPr>
          <a:xfrm>
            <a:off x="1998042" y="2990145"/>
            <a:ext cx="2775879" cy="1190801"/>
            <a:chOff x="0" y="-57150"/>
            <a:chExt cx="731096" cy="313627"/>
          </a:xfrm>
        </p:grpSpPr>
        <p:sp>
          <p:nvSpPr>
            <p:cNvPr id="364" name="Google Shape;364;p17"/>
            <p:cNvSpPr/>
            <p:nvPr/>
          </p:nvSpPr>
          <p:spPr>
            <a:xfrm>
              <a:off x="0" y="0"/>
              <a:ext cx="731096" cy="256477"/>
            </a:xfrm>
            <a:custGeom>
              <a:rect b="b" l="l" r="r" t="t"/>
              <a:pathLst>
                <a:path extrusionOk="0" h="256477" w="731096">
                  <a:moveTo>
                    <a:pt x="83670" y="0"/>
                  </a:moveTo>
                  <a:lnTo>
                    <a:pt x="647426" y="0"/>
                  </a:lnTo>
                  <a:cubicBezTo>
                    <a:pt x="669616" y="0"/>
                    <a:pt x="690898" y="8815"/>
                    <a:pt x="706589" y="24506"/>
                  </a:cubicBezTo>
                  <a:cubicBezTo>
                    <a:pt x="722281" y="40198"/>
                    <a:pt x="731096" y="61479"/>
                    <a:pt x="731096" y="83670"/>
                  </a:cubicBezTo>
                  <a:lnTo>
                    <a:pt x="731096" y="172807"/>
                  </a:lnTo>
                  <a:cubicBezTo>
                    <a:pt x="731096" y="194998"/>
                    <a:pt x="722281" y="216279"/>
                    <a:pt x="706589" y="231970"/>
                  </a:cubicBezTo>
                  <a:cubicBezTo>
                    <a:pt x="690898" y="247662"/>
                    <a:pt x="669616" y="256477"/>
                    <a:pt x="647426" y="256477"/>
                  </a:cubicBezTo>
                  <a:lnTo>
                    <a:pt x="83670" y="256477"/>
                  </a:lnTo>
                  <a:cubicBezTo>
                    <a:pt x="61479" y="256477"/>
                    <a:pt x="40198" y="247662"/>
                    <a:pt x="24506" y="231970"/>
                  </a:cubicBezTo>
                  <a:cubicBezTo>
                    <a:pt x="8815" y="216279"/>
                    <a:pt x="0" y="194998"/>
                    <a:pt x="0" y="172807"/>
                  </a:cubicBezTo>
                  <a:lnTo>
                    <a:pt x="0" y="83670"/>
                  </a:lnTo>
                  <a:cubicBezTo>
                    <a:pt x="0" y="61479"/>
                    <a:pt x="8815" y="40198"/>
                    <a:pt x="24506" y="24506"/>
                  </a:cubicBezTo>
                  <a:cubicBezTo>
                    <a:pt x="40198" y="8815"/>
                    <a:pt x="61479" y="0"/>
                    <a:pt x="83670"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7"/>
            <p:cNvSpPr txBox="1"/>
            <p:nvPr/>
          </p:nvSpPr>
          <p:spPr>
            <a:xfrm>
              <a:off x="0" y="-57150"/>
              <a:ext cx="731096" cy="313627"/>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Smart Interactive Whiteboard</a:t>
              </a:r>
              <a:endParaRPr/>
            </a:p>
          </p:txBody>
        </p:sp>
      </p:grpSp>
      <p:grpSp>
        <p:nvGrpSpPr>
          <p:cNvPr id="366" name="Google Shape;366;p17"/>
          <p:cNvGrpSpPr/>
          <p:nvPr/>
        </p:nvGrpSpPr>
        <p:grpSpPr>
          <a:xfrm>
            <a:off x="15524452" y="3477050"/>
            <a:ext cx="2122209" cy="1190801"/>
            <a:chOff x="0" y="-57150"/>
            <a:chExt cx="558936" cy="313627"/>
          </a:xfrm>
        </p:grpSpPr>
        <p:sp>
          <p:nvSpPr>
            <p:cNvPr id="367" name="Google Shape;367;p17"/>
            <p:cNvSpPr/>
            <p:nvPr/>
          </p:nvSpPr>
          <p:spPr>
            <a:xfrm>
              <a:off x="0" y="0"/>
              <a:ext cx="558936" cy="256477"/>
            </a:xfrm>
            <a:custGeom>
              <a:rect b="b" l="l" r="r" t="t"/>
              <a:pathLst>
                <a:path extrusionOk="0" h="256477" w="558936">
                  <a:moveTo>
                    <a:pt x="109441" y="0"/>
                  </a:moveTo>
                  <a:lnTo>
                    <a:pt x="449494" y="0"/>
                  </a:lnTo>
                  <a:cubicBezTo>
                    <a:pt x="478520" y="0"/>
                    <a:pt x="506357" y="11530"/>
                    <a:pt x="526881" y="32055"/>
                  </a:cubicBezTo>
                  <a:cubicBezTo>
                    <a:pt x="547405" y="52579"/>
                    <a:pt x="558936" y="80416"/>
                    <a:pt x="558936" y="109441"/>
                  </a:cubicBezTo>
                  <a:lnTo>
                    <a:pt x="558936" y="147035"/>
                  </a:lnTo>
                  <a:cubicBezTo>
                    <a:pt x="558936" y="176061"/>
                    <a:pt x="547405" y="203898"/>
                    <a:pt x="526881" y="224422"/>
                  </a:cubicBezTo>
                  <a:cubicBezTo>
                    <a:pt x="506357" y="244946"/>
                    <a:pt x="478520" y="256477"/>
                    <a:pt x="449494" y="256477"/>
                  </a:cubicBezTo>
                  <a:lnTo>
                    <a:pt x="109441" y="256477"/>
                  </a:lnTo>
                  <a:cubicBezTo>
                    <a:pt x="80416" y="256477"/>
                    <a:pt x="52579" y="244946"/>
                    <a:pt x="32055" y="224422"/>
                  </a:cubicBezTo>
                  <a:cubicBezTo>
                    <a:pt x="11530" y="203898"/>
                    <a:pt x="0" y="176061"/>
                    <a:pt x="0" y="147035"/>
                  </a:cubicBezTo>
                  <a:lnTo>
                    <a:pt x="0" y="109441"/>
                  </a:lnTo>
                  <a:cubicBezTo>
                    <a:pt x="0" y="80416"/>
                    <a:pt x="11530" y="52579"/>
                    <a:pt x="32055" y="32055"/>
                  </a:cubicBezTo>
                  <a:cubicBezTo>
                    <a:pt x="52579" y="11530"/>
                    <a:pt x="80416" y="0"/>
                    <a:pt x="109441"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7"/>
            <p:cNvSpPr txBox="1"/>
            <p:nvPr/>
          </p:nvSpPr>
          <p:spPr>
            <a:xfrm>
              <a:off x="0" y="-57150"/>
              <a:ext cx="558936" cy="313627"/>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Security Camera</a:t>
              </a:r>
              <a:endParaRPr/>
            </a:p>
          </p:txBody>
        </p:sp>
      </p:grpSp>
      <p:grpSp>
        <p:nvGrpSpPr>
          <p:cNvPr id="369" name="Google Shape;369;p17"/>
          <p:cNvGrpSpPr/>
          <p:nvPr/>
        </p:nvGrpSpPr>
        <p:grpSpPr>
          <a:xfrm>
            <a:off x="11061653" y="7206327"/>
            <a:ext cx="2122209" cy="1190801"/>
            <a:chOff x="0" y="-57150"/>
            <a:chExt cx="558936" cy="313627"/>
          </a:xfrm>
        </p:grpSpPr>
        <p:sp>
          <p:nvSpPr>
            <p:cNvPr id="370" name="Google Shape;370;p17"/>
            <p:cNvSpPr/>
            <p:nvPr/>
          </p:nvSpPr>
          <p:spPr>
            <a:xfrm>
              <a:off x="0" y="0"/>
              <a:ext cx="558936" cy="256477"/>
            </a:xfrm>
            <a:custGeom>
              <a:rect b="b" l="l" r="r" t="t"/>
              <a:pathLst>
                <a:path extrusionOk="0" h="256477" w="558936">
                  <a:moveTo>
                    <a:pt x="109441" y="0"/>
                  </a:moveTo>
                  <a:lnTo>
                    <a:pt x="449494" y="0"/>
                  </a:lnTo>
                  <a:cubicBezTo>
                    <a:pt x="478520" y="0"/>
                    <a:pt x="506357" y="11530"/>
                    <a:pt x="526881" y="32055"/>
                  </a:cubicBezTo>
                  <a:cubicBezTo>
                    <a:pt x="547405" y="52579"/>
                    <a:pt x="558936" y="80416"/>
                    <a:pt x="558936" y="109441"/>
                  </a:cubicBezTo>
                  <a:lnTo>
                    <a:pt x="558936" y="147035"/>
                  </a:lnTo>
                  <a:cubicBezTo>
                    <a:pt x="558936" y="176061"/>
                    <a:pt x="547405" y="203898"/>
                    <a:pt x="526881" y="224422"/>
                  </a:cubicBezTo>
                  <a:cubicBezTo>
                    <a:pt x="506357" y="244946"/>
                    <a:pt x="478520" y="256477"/>
                    <a:pt x="449494" y="256477"/>
                  </a:cubicBezTo>
                  <a:lnTo>
                    <a:pt x="109441" y="256477"/>
                  </a:lnTo>
                  <a:cubicBezTo>
                    <a:pt x="80416" y="256477"/>
                    <a:pt x="52579" y="244946"/>
                    <a:pt x="32055" y="224422"/>
                  </a:cubicBezTo>
                  <a:cubicBezTo>
                    <a:pt x="11530" y="203898"/>
                    <a:pt x="0" y="176061"/>
                    <a:pt x="0" y="147035"/>
                  </a:cubicBezTo>
                  <a:lnTo>
                    <a:pt x="0" y="109441"/>
                  </a:lnTo>
                  <a:cubicBezTo>
                    <a:pt x="0" y="80416"/>
                    <a:pt x="11530" y="52579"/>
                    <a:pt x="32055" y="32055"/>
                  </a:cubicBezTo>
                  <a:cubicBezTo>
                    <a:pt x="52579" y="11530"/>
                    <a:pt x="80416" y="0"/>
                    <a:pt x="109441" y="0"/>
                  </a:cubicBezTo>
                  <a:close/>
                </a:path>
              </a:pathLst>
            </a:custGeom>
            <a:solidFill>
              <a:srgbClr val="FDFDFD"/>
            </a:solidFill>
            <a:ln cap="rnd" cmpd="sng" w="47625">
              <a:solidFill>
                <a:srgbClr val="7043F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7"/>
            <p:cNvSpPr txBox="1"/>
            <p:nvPr/>
          </p:nvSpPr>
          <p:spPr>
            <a:xfrm>
              <a:off x="0" y="-57150"/>
              <a:ext cx="558936" cy="313627"/>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lang="en-US" sz="1899">
                  <a:solidFill>
                    <a:srgbClr val="000000"/>
                  </a:solidFill>
                  <a:latin typeface="Poppins"/>
                  <a:ea typeface="Poppins"/>
                  <a:cs typeface="Poppins"/>
                  <a:sym typeface="Poppins"/>
                </a:rPr>
                <a:t>Computer</a:t>
              </a:r>
              <a:endParaRPr/>
            </a:p>
          </p:txBody>
        </p:sp>
      </p:grpSp>
      <p:cxnSp>
        <p:nvCxnSpPr>
          <p:cNvPr id="372" name="Google Shape;372;p17"/>
          <p:cNvCxnSpPr/>
          <p:nvPr/>
        </p:nvCxnSpPr>
        <p:spPr>
          <a:xfrm rot="10800000">
            <a:off x="4773921" y="3694041"/>
            <a:ext cx="1058971" cy="0"/>
          </a:xfrm>
          <a:prstGeom prst="straightConnector1">
            <a:avLst/>
          </a:prstGeom>
          <a:noFill/>
          <a:ln cap="flat" cmpd="sng" w="38100">
            <a:solidFill>
              <a:srgbClr val="7043FC"/>
            </a:solidFill>
            <a:prstDash val="solid"/>
            <a:round/>
            <a:headEnd len="sm" w="sm" type="none"/>
            <a:tailEnd len="sm" w="sm" type="none"/>
          </a:ln>
        </p:spPr>
      </p:cxnSp>
      <p:cxnSp>
        <p:nvCxnSpPr>
          <p:cNvPr id="373" name="Google Shape;373;p17"/>
          <p:cNvCxnSpPr/>
          <p:nvPr/>
        </p:nvCxnSpPr>
        <p:spPr>
          <a:xfrm rot="10800000">
            <a:off x="16585557" y="3207136"/>
            <a:ext cx="0" cy="486905"/>
          </a:xfrm>
          <a:prstGeom prst="straightConnector1">
            <a:avLst/>
          </a:prstGeom>
          <a:noFill/>
          <a:ln cap="flat" cmpd="sng" w="38100">
            <a:solidFill>
              <a:srgbClr val="7043FC"/>
            </a:solidFill>
            <a:prstDash val="solid"/>
            <a:round/>
            <a:headEnd len="sm" w="sm" type="none"/>
            <a:tailEnd len="sm" w="sm" type="none"/>
          </a:ln>
        </p:spPr>
      </p:cxnSp>
      <p:cxnSp>
        <p:nvCxnSpPr>
          <p:cNvPr id="374" name="Google Shape;374;p17"/>
          <p:cNvCxnSpPr/>
          <p:nvPr/>
        </p:nvCxnSpPr>
        <p:spPr>
          <a:xfrm>
            <a:off x="13183862" y="7910223"/>
            <a:ext cx="700837" cy="0"/>
          </a:xfrm>
          <a:prstGeom prst="straightConnector1">
            <a:avLst/>
          </a:prstGeom>
          <a:noFill/>
          <a:ln cap="flat" cmpd="sng" w="38100">
            <a:solidFill>
              <a:srgbClr val="7043FC"/>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378" name="Shape 378"/>
        <p:cNvGrpSpPr/>
        <p:nvPr/>
      </p:nvGrpSpPr>
      <p:grpSpPr>
        <a:xfrm>
          <a:off x="0" y="0"/>
          <a:ext cx="0" cy="0"/>
          <a:chOff x="0" y="0"/>
          <a:chExt cx="0" cy="0"/>
        </a:xfrm>
      </p:grpSpPr>
      <p:grpSp>
        <p:nvGrpSpPr>
          <p:cNvPr id="379" name="Google Shape;379;p18"/>
          <p:cNvGrpSpPr/>
          <p:nvPr/>
        </p:nvGrpSpPr>
        <p:grpSpPr>
          <a:xfrm>
            <a:off x="0" y="331161"/>
            <a:ext cx="18288000" cy="9352697"/>
            <a:chOff x="0" y="0"/>
            <a:chExt cx="688644" cy="352181"/>
          </a:xfrm>
        </p:grpSpPr>
        <p:sp>
          <p:nvSpPr>
            <p:cNvPr id="380" name="Google Shape;380;p18"/>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8"/>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2" name="Google Shape;382;p18"/>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What have you learned today?</a:t>
            </a:r>
            <a:endParaRPr/>
          </a:p>
        </p:txBody>
      </p:sp>
      <p:sp>
        <p:nvSpPr>
          <p:cNvPr id="383" name="Google Shape;383;p18"/>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WRAP UP</a:t>
            </a:r>
            <a:endParaRPr/>
          </a:p>
        </p:txBody>
      </p:sp>
      <p:sp>
        <p:nvSpPr>
          <p:cNvPr id="384" name="Google Shape;384;p18"/>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Let’s reflect on today’s lesson.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388" name="Shape 388"/>
        <p:cNvGrpSpPr/>
        <p:nvPr/>
      </p:nvGrpSpPr>
      <p:grpSpPr>
        <a:xfrm>
          <a:off x="0" y="0"/>
          <a:ext cx="0" cy="0"/>
          <a:chOff x="0" y="0"/>
          <a:chExt cx="0" cy="0"/>
        </a:xfrm>
      </p:grpSpPr>
      <p:grpSp>
        <p:nvGrpSpPr>
          <p:cNvPr id="389" name="Google Shape;389;p19"/>
          <p:cNvGrpSpPr/>
          <p:nvPr/>
        </p:nvGrpSpPr>
        <p:grpSpPr>
          <a:xfrm>
            <a:off x="375030" y="104645"/>
            <a:ext cx="17537940" cy="9229855"/>
            <a:chOff x="0" y="-57150"/>
            <a:chExt cx="4619046" cy="2430908"/>
          </a:xfrm>
        </p:grpSpPr>
        <p:sp>
          <p:nvSpPr>
            <p:cNvPr id="390" name="Google Shape;390;p1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2" name="Google Shape;392;p19"/>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Remember This!</a:t>
            </a:r>
            <a:endParaRPr/>
          </a:p>
        </p:txBody>
      </p:sp>
      <p:sp>
        <p:nvSpPr>
          <p:cNvPr id="393" name="Google Shape;393;p19"/>
          <p:cNvSpPr txBox="1"/>
          <p:nvPr/>
        </p:nvSpPr>
        <p:spPr>
          <a:xfrm>
            <a:off x="1028700" y="2175408"/>
            <a:ext cx="15955207" cy="3274061"/>
          </a:xfrm>
          <a:prstGeom prst="rect">
            <a:avLst/>
          </a:prstGeom>
          <a:noFill/>
          <a:ln>
            <a:noFill/>
          </a:ln>
        </p:spPr>
        <p:txBody>
          <a:bodyPr anchorCtr="0" anchor="t" bIns="0" lIns="0" spcFirstLastPara="1" rIns="0" wrap="square" tIns="0">
            <a:spAutoFit/>
          </a:bodyPr>
          <a:lstStyle/>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IoT devices are everyday objects that connect to the internet, which makes them vulnerable to hackers. </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Keeping your personal devices and IoT gadgets secure is like being a superhero for your own tech world.</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Regularly updating passwords, software, and being mindful of what you download are key to protecting your digital life.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09" name="Shape 109"/>
        <p:cNvGrpSpPr/>
        <p:nvPr/>
      </p:nvGrpSpPr>
      <p:grpSpPr>
        <a:xfrm>
          <a:off x="0" y="0"/>
          <a:ext cx="0" cy="0"/>
          <a:chOff x="0" y="0"/>
          <a:chExt cx="0" cy="0"/>
        </a:xfrm>
      </p:grpSpPr>
      <p:grpSp>
        <p:nvGrpSpPr>
          <p:cNvPr id="110" name="Google Shape;110;p2"/>
          <p:cNvGrpSpPr/>
          <p:nvPr/>
        </p:nvGrpSpPr>
        <p:grpSpPr>
          <a:xfrm>
            <a:off x="375030" y="104645"/>
            <a:ext cx="17537940" cy="9229855"/>
            <a:chOff x="0" y="-57150"/>
            <a:chExt cx="4619046" cy="2430908"/>
          </a:xfrm>
        </p:grpSpPr>
        <p:sp>
          <p:nvSpPr>
            <p:cNvPr id="111" name="Google Shape;111;p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3" name="Google Shape;113;p2"/>
          <p:cNvGrpSpPr/>
          <p:nvPr/>
        </p:nvGrpSpPr>
        <p:grpSpPr>
          <a:xfrm>
            <a:off x="9564361" y="2393592"/>
            <a:ext cx="6907902" cy="1960901"/>
            <a:chOff x="0" y="-66675"/>
            <a:chExt cx="1819365" cy="516452"/>
          </a:xfrm>
        </p:grpSpPr>
        <p:sp>
          <p:nvSpPr>
            <p:cNvPr id="114" name="Google Shape;114;p2"/>
            <p:cNvSpPr/>
            <p:nvPr/>
          </p:nvSpPr>
          <p:spPr>
            <a:xfrm>
              <a:off x="0" y="0"/>
              <a:ext cx="1819365" cy="449777"/>
            </a:xfrm>
            <a:custGeom>
              <a:rect b="b" l="l" r="r" t="t"/>
              <a:pathLst>
                <a:path extrusionOk="0"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2"/>
            <p:cNvSpPr txBox="1"/>
            <p:nvPr/>
          </p:nvSpPr>
          <p:spPr>
            <a:xfrm>
              <a:off x="0" y="-66675"/>
              <a:ext cx="1819365" cy="516452"/>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lang="en-US" sz="2499">
                  <a:solidFill>
                    <a:srgbClr val="000000"/>
                  </a:solidFill>
                  <a:latin typeface="Poppins"/>
                  <a:ea typeface="Poppins"/>
                  <a:cs typeface="Poppins"/>
                  <a:sym typeface="Poppins"/>
                </a:rPr>
                <a:t>What are Internet of Things (IoT) devices?</a:t>
              </a:r>
              <a:endParaRPr/>
            </a:p>
          </p:txBody>
        </p:sp>
      </p:grpSp>
      <p:grpSp>
        <p:nvGrpSpPr>
          <p:cNvPr id="116" name="Google Shape;116;p2"/>
          <p:cNvGrpSpPr/>
          <p:nvPr/>
        </p:nvGrpSpPr>
        <p:grpSpPr>
          <a:xfrm>
            <a:off x="9564361" y="4461124"/>
            <a:ext cx="6907902" cy="1960901"/>
            <a:chOff x="0" y="-66675"/>
            <a:chExt cx="1819365" cy="516452"/>
          </a:xfrm>
        </p:grpSpPr>
        <p:sp>
          <p:nvSpPr>
            <p:cNvPr id="117" name="Google Shape;117;p2"/>
            <p:cNvSpPr/>
            <p:nvPr/>
          </p:nvSpPr>
          <p:spPr>
            <a:xfrm>
              <a:off x="0" y="0"/>
              <a:ext cx="1819365" cy="449777"/>
            </a:xfrm>
            <a:custGeom>
              <a:rect b="b" l="l" r="r" t="t"/>
              <a:pathLst>
                <a:path extrusionOk="0"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2"/>
            <p:cNvSpPr txBox="1"/>
            <p:nvPr/>
          </p:nvSpPr>
          <p:spPr>
            <a:xfrm>
              <a:off x="0" y="-66675"/>
              <a:ext cx="1819365" cy="516452"/>
            </a:xfrm>
            <a:prstGeom prst="rect">
              <a:avLst/>
            </a:prstGeom>
            <a:noFill/>
            <a:ln>
              <a:noFill/>
            </a:ln>
          </p:spPr>
          <p:txBody>
            <a:bodyPr anchorCtr="0" anchor="ctr" bIns="50800" lIns="50800" spcFirstLastPara="1" rIns="50800" wrap="square" tIns="50800">
              <a:noAutofit/>
            </a:bodyPr>
            <a:lstStyle/>
            <a:p>
              <a:pPr indent="0" lvl="0" marL="0" marR="0" rtl="0" algn="ctr">
                <a:lnSpc>
                  <a:spcPct val="140016"/>
                </a:lnSpc>
                <a:spcBef>
                  <a:spcPts val="0"/>
                </a:spcBef>
                <a:spcAft>
                  <a:spcPts val="0"/>
                </a:spcAft>
                <a:buNone/>
              </a:pPr>
              <a:r>
                <a:rPr lang="en-US" sz="2499">
                  <a:solidFill>
                    <a:srgbClr val="000000"/>
                  </a:solidFill>
                  <a:latin typeface="Poppins"/>
                  <a:ea typeface="Poppins"/>
                  <a:cs typeface="Poppins"/>
                  <a:sym typeface="Poppins"/>
                </a:rPr>
                <a:t>The cyber risks and security challenges of our smart devices</a:t>
              </a:r>
              <a:endParaRPr/>
            </a:p>
          </p:txBody>
        </p:sp>
      </p:grpSp>
      <p:sp>
        <p:nvSpPr>
          <p:cNvPr id="119" name="Google Shape;119;p2"/>
          <p:cNvSpPr txBox="1"/>
          <p:nvPr/>
        </p:nvSpPr>
        <p:spPr>
          <a:xfrm>
            <a:off x="1815738" y="3346302"/>
            <a:ext cx="6597616" cy="2204721"/>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lang="en-US" sz="6199">
                <a:solidFill>
                  <a:srgbClr val="000000"/>
                </a:solidFill>
                <a:latin typeface="Poppins"/>
                <a:ea typeface="Poppins"/>
                <a:cs typeface="Poppins"/>
                <a:sym typeface="Poppins"/>
              </a:rPr>
              <a:t>What are we learning today?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397" name="Shape 397"/>
        <p:cNvGrpSpPr/>
        <p:nvPr/>
      </p:nvGrpSpPr>
      <p:grpSpPr>
        <a:xfrm>
          <a:off x="0" y="0"/>
          <a:ext cx="0" cy="0"/>
          <a:chOff x="0" y="0"/>
          <a:chExt cx="0" cy="0"/>
        </a:xfrm>
      </p:grpSpPr>
      <p:sp>
        <p:nvSpPr>
          <p:cNvPr id="398" name="Google Shape;398;p20"/>
          <p:cNvSpPr txBox="1"/>
          <p:nvPr/>
        </p:nvSpPr>
        <p:spPr>
          <a:xfrm>
            <a:off x="5211153" y="3800362"/>
            <a:ext cx="7865694" cy="134313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US" sz="7494">
                <a:solidFill>
                  <a:srgbClr val="FFFFFF"/>
                </a:solidFill>
                <a:latin typeface="Poppins"/>
                <a:ea typeface="Poppins"/>
                <a:cs typeface="Poppins"/>
                <a:sym typeface="Poppins"/>
              </a:rPr>
              <a:t>Well Done!</a:t>
            </a:r>
            <a:endParaRPr/>
          </a:p>
        </p:txBody>
      </p:sp>
      <p:sp>
        <p:nvSpPr>
          <p:cNvPr id="399" name="Google Shape;399;p20"/>
          <p:cNvSpPr txBox="1"/>
          <p:nvPr/>
        </p:nvSpPr>
        <p:spPr>
          <a:xfrm>
            <a:off x="15443436" y="367013"/>
            <a:ext cx="19581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en-US" sz="2060">
                <a:solidFill>
                  <a:schemeClr val="lt1"/>
                </a:solidFill>
                <a:latin typeface="Poppins Light"/>
                <a:ea typeface="Poppins Light"/>
                <a:cs typeface="Poppins Light"/>
                <a:sym typeface="Poppins Light"/>
              </a:rPr>
              <a:t>LESSON 2.2</a:t>
            </a:r>
            <a:endParaRPr sz="2060">
              <a:solidFill>
                <a:srgbClr val="FFFFFF"/>
              </a:solidFill>
              <a:latin typeface="Poppins Light"/>
              <a:ea typeface="Poppins Light"/>
              <a:cs typeface="Poppins Light"/>
              <a:sym typeface="Poppins Light"/>
            </a:endParaRPr>
          </a:p>
        </p:txBody>
      </p:sp>
      <p:cxnSp>
        <p:nvCxnSpPr>
          <p:cNvPr id="400" name="Google Shape;400;p20"/>
          <p:cNvCxnSpPr/>
          <p:nvPr/>
        </p:nvCxnSpPr>
        <p:spPr>
          <a:xfrm>
            <a:off x="1028700" y="574639"/>
            <a:ext cx="14414736" cy="4763"/>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8D852"/>
        </a:solidFill>
      </p:bgPr>
    </p:bg>
    <p:spTree>
      <p:nvGrpSpPr>
        <p:cNvPr id="123" name="Shape 123"/>
        <p:cNvGrpSpPr/>
        <p:nvPr/>
      </p:nvGrpSpPr>
      <p:grpSpPr>
        <a:xfrm>
          <a:off x="0" y="0"/>
          <a:ext cx="0" cy="0"/>
          <a:chOff x="0" y="0"/>
          <a:chExt cx="0" cy="0"/>
        </a:xfrm>
      </p:grpSpPr>
      <p:grpSp>
        <p:nvGrpSpPr>
          <p:cNvPr id="124" name="Google Shape;124;p3"/>
          <p:cNvGrpSpPr/>
          <p:nvPr/>
        </p:nvGrpSpPr>
        <p:grpSpPr>
          <a:xfrm>
            <a:off x="0" y="331161"/>
            <a:ext cx="18288000" cy="9352697"/>
            <a:chOff x="0" y="0"/>
            <a:chExt cx="688644" cy="352181"/>
          </a:xfrm>
        </p:grpSpPr>
        <p:sp>
          <p:nvSpPr>
            <p:cNvPr id="125" name="Google Shape;125;p3"/>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3"/>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7" name="Google Shape;127;p3"/>
          <p:cNvSpPr txBox="1"/>
          <p:nvPr/>
        </p:nvSpPr>
        <p:spPr>
          <a:xfrm>
            <a:off x="1866759" y="4023260"/>
            <a:ext cx="14554482" cy="26797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What do you think makes a device “smart”? </a:t>
            </a:r>
            <a:endParaRPr/>
          </a:p>
          <a:p>
            <a:pPr indent="0" lvl="0" marL="0" marR="0" rtl="0" algn="ctr">
              <a:lnSpc>
                <a:spcPct val="140000"/>
              </a:lnSpc>
              <a:spcBef>
                <a:spcPts val="0"/>
              </a:spcBef>
              <a:spcAft>
                <a:spcPts val="0"/>
              </a:spcAft>
              <a:buNone/>
            </a:pPr>
            <a:r>
              <a:rPr b="1" lang="en-US" sz="4000">
                <a:solidFill>
                  <a:srgbClr val="000000"/>
                </a:solidFill>
                <a:latin typeface="Poppins"/>
                <a:ea typeface="Poppins"/>
                <a:cs typeface="Poppins"/>
                <a:sym typeface="Poppins"/>
              </a:rPr>
              <a:t>For example, a smart phone or a smart watch.</a:t>
            </a:r>
            <a:endParaRPr/>
          </a:p>
        </p:txBody>
      </p:sp>
      <p:sp>
        <p:nvSpPr>
          <p:cNvPr id="128" name="Google Shape;128;p3"/>
          <p:cNvSpPr txBox="1"/>
          <p:nvPr/>
        </p:nvSpPr>
        <p:spPr>
          <a:xfrm>
            <a:off x="6518896" y="2606745"/>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WARM UP QUESTION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32" name="Shape 132"/>
        <p:cNvGrpSpPr/>
        <p:nvPr/>
      </p:nvGrpSpPr>
      <p:grpSpPr>
        <a:xfrm>
          <a:off x="0" y="0"/>
          <a:ext cx="0" cy="0"/>
          <a:chOff x="0" y="0"/>
          <a:chExt cx="0" cy="0"/>
        </a:xfrm>
      </p:grpSpPr>
      <p:grpSp>
        <p:nvGrpSpPr>
          <p:cNvPr id="133" name="Google Shape;133;p4"/>
          <p:cNvGrpSpPr/>
          <p:nvPr/>
        </p:nvGrpSpPr>
        <p:grpSpPr>
          <a:xfrm>
            <a:off x="375030" y="104645"/>
            <a:ext cx="17537940" cy="9229855"/>
            <a:chOff x="0" y="-57150"/>
            <a:chExt cx="4619046" cy="2430908"/>
          </a:xfrm>
        </p:grpSpPr>
        <p:sp>
          <p:nvSpPr>
            <p:cNvPr id="134" name="Google Shape;134;p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6" name="Google Shape;136;p4"/>
          <p:cNvSpPr/>
          <p:nvPr/>
        </p:nvSpPr>
        <p:spPr>
          <a:xfrm>
            <a:off x="1716886" y="1295393"/>
            <a:ext cx="5364149" cy="7065351"/>
          </a:xfrm>
          <a:custGeom>
            <a:rect b="b" l="l" r="r" t="t"/>
            <a:pathLst>
              <a:path extrusionOk="0" h="7065351" w="5364149">
                <a:moveTo>
                  <a:pt x="0" y="0"/>
                </a:moveTo>
                <a:lnTo>
                  <a:pt x="5364150" y="0"/>
                </a:lnTo>
                <a:lnTo>
                  <a:pt x="5364150" y="7065351"/>
                </a:lnTo>
                <a:lnTo>
                  <a:pt x="0" y="70653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4"/>
          <p:cNvSpPr txBox="1"/>
          <p:nvPr/>
        </p:nvSpPr>
        <p:spPr>
          <a:xfrm>
            <a:off x="7642120" y="1469965"/>
            <a:ext cx="8928994" cy="98425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lang="en-US" sz="5499">
                <a:solidFill>
                  <a:srgbClr val="000000"/>
                </a:solidFill>
                <a:latin typeface="Poppins"/>
                <a:ea typeface="Poppins"/>
                <a:cs typeface="Poppins"/>
                <a:sym typeface="Poppins"/>
              </a:rPr>
              <a:t>Internet of Things (IOT)</a:t>
            </a:r>
            <a:endParaRPr/>
          </a:p>
        </p:txBody>
      </p:sp>
      <p:sp>
        <p:nvSpPr>
          <p:cNvPr id="138" name="Google Shape;138;p4"/>
          <p:cNvSpPr txBox="1"/>
          <p:nvPr/>
        </p:nvSpPr>
        <p:spPr>
          <a:xfrm>
            <a:off x="7642120" y="2648369"/>
            <a:ext cx="8928994" cy="2388871"/>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US" sz="2699">
                <a:solidFill>
                  <a:srgbClr val="000000"/>
                </a:solidFill>
                <a:latin typeface="Poppins"/>
                <a:ea typeface="Poppins"/>
                <a:cs typeface="Poppins"/>
                <a:sym typeface="Poppins"/>
              </a:rPr>
              <a:t>A network of physical objects ("things") that are embedded with sensors, software, and other technologies, allowing them to connect and exchange data with each other and the internet. This is what makes some devices “smart”.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42" name="Shape 142"/>
        <p:cNvGrpSpPr/>
        <p:nvPr/>
      </p:nvGrpSpPr>
      <p:grpSpPr>
        <a:xfrm>
          <a:off x="0" y="0"/>
          <a:ext cx="0" cy="0"/>
          <a:chOff x="0" y="0"/>
          <a:chExt cx="0" cy="0"/>
        </a:xfrm>
      </p:grpSpPr>
      <p:grpSp>
        <p:nvGrpSpPr>
          <p:cNvPr id="143" name="Google Shape;143;p5"/>
          <p:cNvGrpSpPr/>
          <p:nvPr/>
        </p:nvGrpSpPr>
        <p:grpSpPr>
          <a:xfrm>
            <a:off x="375030" y="104645"/>
            <a:ext cx="17537940" cy="9229855"/>
            <a:chOff x="0" y="-57150"/>
            <a:chExt cx="4619046" cy="2430908"/>
          </a:xfrm>
        </p:grpSpPr>
        <p:sp>
          <p:nvSpPr>
            <p:cNvPr id="144" name="Google Shape;144;p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6" name="Google Shape;146;p5"/>
          <p:cNvSpPr/>
          <p:nvPr/>
        </p:nvSpPr>
        <p:spPr>
          <a:xfrm>
            <a:off x="1716886" y="1295393"/>
            <a:ext cx="5364149" cy="7065351"/>
          </a:xfrm>
          <a:custGeom>
            <a:rect b="b" l="l" r="r" t="t"/>
            <a:pathLst>
              <a:path extrusionOk="0" h="7065351" w="5364149">
                <a:moveTo>
                  <a:pt x="0" y="0"/>
                </a:moveTo>
                <a:lnTo>
                  <a:pt x="5364150" y="0"/>
                </a:lnTo>
                <a:lnTo>
                  <a:pt x="5364150" y="7065351"/>
                </a:lnTo>
                <a:lnTo>
                  <a:pt x="0" y="706535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5"/>
          <p:cNvSpPr txBox="1"/>
          <p:nvPr/>
        </p:nvSpPr>
        <p:spPr>
          <a:xfrm>
            <a:off x="7642120" y="1469965"/>
            <a:ext cx="8928994" cy="98425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lang="en-US" sz="5499">
                <a:solidFill>
                  <a:srgbClr val="000000"/>
                </a:solidFill>
                <a:latin typeface="Poppins"/>
                <a:ea typeface="Poppins"/>
                <a:cs typeface="Poppins"/>
                <a:sym typeface="Poppins"/>
              </a:rPr>
              <a:t>Device Security</a:t>
            </a:r>
            <a:endParaRPr/>
          </a:p>
        </p:txBody>
      </p:sp>
      <p:sp>
        <p:nvSpPr>
          <p:cNvPr id="148" name="Google Shape;148;p5"/>
          <p:cNvSpPr txBox="1"/>
          <p:nvPr/>
        </p:nvSpPr>
        <p:spPr>
          <a:xfrm>
            <a:off x="7642120" y="2648369"/>
            <a:ext cx="8928994" cy="1436371"/>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US" sz="2699">
                <a:solidFill>
                  <a:srgbClr val="000000"/>
                </a:solidFill>
                <a:latin typeface="Poppins"/>
                <a:ea typeface="Poppins"/>
                <a:cs typeface="Poppins"/>
                <a:sym typeface="Poppins"/>
              </a:rPr>
              <a:t>The practice of protecting computer hardware and software from threats and ensuring it is safe and secure to use.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52" name="Shape 152"/>
        <p:cNvGrpSpPr/>
        <p:nvPr/>
      </p:nvGrpSpPr>
      <p:grpSpPr>
        <a:xfrm>
          <a:off x="0" y="0"/>
          <a:ext cx="0" cy="0"/>
          <a:chOff x="0" y="0"/>
          <a:chExt cx="0" cy="0"/>
        </a:xfrm>
      </p:grpSpPr>
      <p:grpSp>
        <p:nvGrpSpPr>
          <p:cNvPr id="153" name="Google Shape;153;p6"/>
          <p:cNvGrpSpPr/>
          <p:nvPr/>
        </p:nvGrpSpPr>
        <p:grpSpPr>
          <a:xfrm>
            <a:off x="375030" y="104645"/>
            <a:ext cx="17537940" cy="9229855"/>
            <a:chOff x="0" y="-57150"/>
            <a:chExt cx="4619046" cy="2430908"/>
          </a:xfrm>
        </p:grpSpPr>
        <p:sp>
          <p:nvSpPr>
            <p:cNvPr id="154" name="Google Shape;154;p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6" name="Google Shape;156;p6"/>
          <p:cNvSpPr txBox="1"/>
          <p:nvPr/>
        </p:nvSpPr>
        <p:spPr>
          <a:xfrm>
            <a:off x="1866759" y="885825"/>
            <a:ext cx="14554482" cy="171640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How many devices can you name that are connected to the internet? </a:t>
            </a:r>
            <a:endParaRPr/>
          </a:p>
        </p:txBody>
      </p:sp>
      <p:sp>
        <p:nvSpPr>
          <p:cNvPr id="157" name="Google Shape;157;p6"/>
          <p:cNvSpPr txBox="1"/>
          <p:nvPr/>
        </p:nvSpPr>
        <p:spPr>
          <a:xfrm>
            <a:off x="1866759" y="2906103"/>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Brainstorm as a group and write it on the board!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61" name="Shape 161"/>
        <p:cNvGrpSpPr/>
        <p:nvPr/>
      </p:nvGrpSpPr>
      <p:grpSpPr>
        <a:xfrm>
          <a:off x="0" y="0"/>
          <a:ext cx="0" cy="0"/>
          <a:chOff x="0" y="0"/>
          <a:chExt cx="0" cy="0"/>
        </a:xfrm>
      </p:grpSpPr>
      <p:grpSp>
        <p:nvGrpSpPr>
          <p:cNvPr id="162" name="Google Shape;162;p7"/>
          <p:cNvGrpSpPr/>
          <p:nvPr/>
        </p:nvGrpSpPr>
        <p:grpSpPr>
          <a:xfrm>
            <a:off x="375030" y="104645"/>
            <a:ext cx="17537940" cy="9229855"/>
            <a:chOff x="0" y="-57150"/>
            <a:chExt cx="4619046" cy="2430908"/>
          </a:xfrm>
        </p:grpSpPr>
        <p:sp>
          <p:nvSpPr>
            <p:cNvPr id="163" name="Google Shape;163;p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5" name="Google Shape;165;p7"/>
          <p:cNvGrpSpPr/>
          <p:nvPr/>
        </p:nvGrpSpPr>
        <p:grpSpPr>
          <a:xfrm>
            <a:off x="2421461" y="2023070"/>
            <a:ext cx="13713013" cy="5523236"/>
            <a:chOff x="1" y="0"/>
            <a:chExt cx="18284018" cy="7364315"/>
          </a:xfrm>
        </p:grpSpPr>
        <p:sp>
          <p:nvSpPr>
            <p:cNvPr id="166" name="Google Shape;166;p7"/>
            <p:cNvSpPr/>
            <p:nvPr/>
          </p:nvSpPr>
          <p:spPr>
            <a:xfrm>
              <a:off x="8963387" y="1320435"/>
              <a:ext cx="4711446" cy="5486400"/>
            </a:xfrm>
            <a:custGeom>
              <a:rect b="b" l="l" r="r" t="t"/>
              <a:pathLst>
                <a:path extrusionOk="0" h="5486400" w="4711446">
                  <a:moveTo>
                    <a:pt x="0" y="0"/>
                  </a:moveTo>
                  <a:lnTo>
                    <a:pt x="4711446" y="0"/>
                  </a:lnTo>
                  <a:lnTo>
                    <a:pt x="4711446" y="5486400"/>
                  </a:lnTo>
                  <a:lnTo>
                    <a:pt x="0" y="54864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7"/>
            <p:cNvSpPr/>
            <p:nvPr/>
          </p:nvSpPr>
          <p:spPr>
            <a:xfrm rot="-245811">
              <a:off x="254168" y="79904"/>
              <a:ext cx="2494560" cy="7204507"/>
            </a:xfrm>
            <a:custGeom>
              <a:rect b="b" l="l" r="r" t="t"/>
              <a:pathLst>
                <a:path extrusionOk="0" h="7204507" w="2494560">
                  <a:moveTo>
                    <a:pt x="0" y="0"/>
                  </a:moveTo>
                  <a:lnTo>
                    <a:pt x="2494561" y="0"/>
                  </a:lnTo>
                  <a:lnTo>
                    <a:pt x="2494561" y="7204507"/>
                  </a:lnTo>
                  <a:lnTo>
                    <a:pt x="0" y="720450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7"/>
            <p:cNvSpPr/>
            <p:nvPr/>
          </p:nvSpPr>
          <p:spPr>
            <a:xfrm>
              <a:off x="3365349" y="2966007"/>
              <a:ext cx="5277941" cy="3668169"/>
            </a:xfrm>
            <a:custGeom>
              <a:rect b="b" l="l" r="r" t="t"/>
              <a:pathLst>
                <a:path extrusionOk="0" h="3668169" w="5277941">
                  <a:moveTo>
                    <a:pt x="0" y="0"/>
                  </a:moveTo>
                  <a:lnTo>
                    <a:pt x="5277941" y="0"/>
                  </a:lnTo>
                  <a:lnTo>
                    <a:pt x="5277941" y="3668169"/>
                  </a:lnTo>
                  <a:lnTo>
                    <a:pt x="0" y="366816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7"/>
            <p:cNvSpPr/>
            <p:nvPr/>
          </p:nvSpPr>
          <p:spPr>
            <a:xfrm>
              <a:off x="14312414" y="3682158"/>
              <a:ext cx="3971605" cy="2874449"/>
            </a:xfrm>
            <a:custGeom>
              <a:rect b="b" l="l" r="r" t="t"/>
              <a:pathLst>
                <a:path extrusionOk="0" h="2874449" w="3971605">
                  <a:moveTo>
                    <a:pt x="0" y="0"/>
                  </a:moveTo>
                  <a:lnTo>
                    <a:pt x="3971605" y="0"/>
                  </a:lnTo>
                  <a:lnTo>
                    <a:pt x="3971605" y="2874449"/>
                  </a:lnTo>
                  <a:lnTo>
                    <a:pt x="0" y="287444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7"/>
            <p:cNvSpPr/>
            <p:nvPr/>
          </p:nvSpPr>
          <p:spPr>
            <a:xfrm>
              <a:off x="13806921" y="0"/>
              <a:ext cx="3158950" cy="3158950"/>
            </a:xfrm>
            <a:custGeom>
              <a:rect b="b" l="l" r="r" t="t"/>
              <a:pathLst>
                <a:path extrusionOk="0" h="3158950" w="3158950">
                  <a:moveTo>
                    <a:pt x="0" y="0"/>
                  </a:moveTo>
                  <a:lnTo>
                    <a:pt x="3158950" y="0"/>
                  </a:lnTo>
                  <a:lnTo>
                    <a:pt x="3158950" y="3158950"/>
                  </a:lnTo>
                  <a:lnTo>
                    <a:pt x="0" y="315895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1" name="Google Shape;171;p7"/>
          <p:cNvSpPr txBox="1"/>
          <p:nvPr/>
        </p:nvSpPr>
        <p:spPr>
          <a:xfrm>
            <a:off x="567745" y="885825"/>
            <a:ext cx="17152510"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Internet of Things (IoT) Devices</a:t>
            </a:r>
            <a:endParaRPr/>
          </a:p>
        </p:txBody>
      </p:sp>
      <p:sp>
        <p:nvSpPr>
          <p:cNvPr id="172" name="Google Shape;172;p7"/>
          <p:cNvSpPr txBox="1"/>
          <p:nvPr/>
        </p:nvSpPr>
        <p:spPr>
          <a:xfrm>
            <a:off x="1866759" y="7804471"/>
            <a:ext cx="14554482" cy="110236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IoT devices are everyday objects that connect to the internet, like smartwatches, home assistants, and even some refrigerators!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76" name="Shape 176"/>
        <p:cNvGrpSpPr/>
        <p:nvPr/>
      </p:nvGrpSpPr>
      <p:grpSpPr>
        <a:xfrm>
          <a:off x="0" y="0"/>
          <a:ext cx="0" cy="0"/>
          <a:chOff x="0" y="0"/>
          <a:chExt cx="0" cy="0"/>
        </a:xfrm>
      </p:grpSpPr>
      <p:grpSp>
        <p:nvGrpSpPr>
          <p:cNvPr id="177" name="Google Shape;177;p8"/>
          <p:cNvGrpSpPr/>
          <p:nvPr/>
        </p:nvGrpSpPr>
        <p:grpSpPr>
          <a:xfrm>
            <a:off x="375030" y="104645"/>
            <a:ext cx="17537940" cy="9229855"/>
            <a:chOff x="0" y="-57150"/>
            <a:chExt cx="4619046" cy="2430908"/>
          </a:xfrm>
        </p:grpSpPr>
        <p:sp>
          <p:nvSpPr>
            <p:cNvPr id="178" name="Google Shape;178;p8"/>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8"/>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8"/>
          <p:cNvSpPr/>
          <p:nvPr/>
        </p:nvSpPr>
        <p:spPr>
          <a:xfrm>
            <a:off x="1548503" y="2346643"/>
            <a:ext cx="7595497" cy="6987857"/>
          </a:xfrm>
          <a:custGeom>
            <a:rect b="b" l="l" r="r" t="t"/>
            <a:pathLst>
              <a:path extrusionOk="0" h="6987857" w="7595497">
                <a:moveTo>
                  <a:pt x="0" y="0"/>
                </a:moveTo>
                <a:lnTo>
                  <a:pt x="7595497" y="0"/>
                </a:lnTo>
                <a:lnTo>
                  <a:pt x="7595497" y="6987857"/>
                </a:lnTo>
                <a:lnTo>
                  <a:pt x="0" y="69878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8"/>
          <p:cNvSpPr txBox="1"/>
          <p:nvPr/>
        </p:nvSpPr>
        <p:spPr>
          <a:xfrm>
            <a:off x="567745" y="885825"/>
            <a:ext cx="17152510"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Why do we need to secure our IoT devices?</a:t>
            </a:r>
            <a:endParaRPr/>
          </a:p>
        </p:txBody>
      </p:sp>
      <p:sp>
        <p:nvSpPr>
          <p:cNvPr id="182" name="Google Shape;182;p8"/>
          <p:cNvSpPr txBox="1"/>
          <p:nvPr/>
        </p:nvSpPr>
        <p:spPr>
          <a:xfrm>
            <a:off x="10070910" y="3730307"/>
            <a:ext cx="6259354" cy="27311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IoT devices can be vulnerable because they're always connected to the internet, making them targets for </a:t>
            </a:r>
            <a:r>
              <a:rPr b="1" lang="en-US" sz="3099">
                <a:solidFill>
                  <a:srgbClr val="000000"/>
                </a:solidFill>
                <a:latin typeface="Poppins"/>
                <a:ea typeface="Poppins"/>
                <a:cs typeface="Poppins"/>
                <a:sym typeface="Poppins"/>
              </a:rPr>
              <a:t>hackers</a:t>
            </a:r>
            <a:r>
              <a:rPr lang="en-US" sz="3099">
                <a:solidFill>
                  <a:srgbClr val="000000"/>
                </a:solidFill>
                <a:latin typeface="Poppins"/>
                <a:ea typeface="Poppins"/>
                <a:cs typeface="Poppins"/>
                <a:sym typeface="Poppins"/>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6585"/>
        </a:solidFill>
      </p:bgPr>
    </p:bg>
    <p:spTree>
      <p:nvGrpSpPr>
        <p:cNvPr id="186" name="Shape 186"/>
        <p:cNvGrpSpPr/>
        <p:nvPr/>
      </p:nvGrpSpPr>
      <p:grpSpPr>
        <a:xfrm>
          <a:off x="0" y="0"/>
          <a:ext cx="0" cy="0"/>
          <a:chOff x="0" y="0"/>
          <a:chExt cx="0" cy="0"/>
        </a:xfrm>
      </p:grpSpPr>
      <p:grpSp>
        <p:nvGrpSpPr>
          <p:cNvPr id="187" name="Google Shape;187;p9"/>
          <p:cNvGrpSpPr/>
          <p:nvPr/>
        </p:nvGrpSpPr>
        <p:grpSpPr>
          <a:xfrm>
            <a:off x="375030" y="104645"/>
            <a:ext cx="17537940" cy="9229855"/>
            <a:chOff x="0" y="-57150"/>
            <a:chExt cx="4619046" cy="2430908"/>
          </a:xfrm>
        </p:grpSpPr>
        <p:sp>
          <p:nvSpPr>
            <p:cNvPr id="188" name="Google Shape;188;p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0" name="Google Shape;190;p9"/>
          <p:cNvGrpSpPr/>
          <p:nvPr/>
        </p:nvGrpSpPr>
        <p:grpSpPr>
          <a:xfrm>
            <a:off x="1527463" y="3127344"/>
            <a:ext cx="4183767" cy="4768529"/>
            <a:chOff x="0" y="-57150"/>
            <a:chExt cx="1101897" cy="1255909"/>
          </a:xfrm>
        </p:grpSpPr>
        <p:sp>
          <p:nvSpPr>
            <p:cNvPr id="191" name="Google Shape;191;p9"/>
            <p:cNvSpPr/>
            <p:nvPr/>
          </p:nvSpPr>
          <p:spPr>
            <a:xfrm>
              <a:off x="0" y="0"/>
              <a:ext cx="1101897" cy="1198759"/>
            </a:xfrm>
            <a:custGeom>
              <a:rect b="b" l="l" r="r" t="t"/>
              <a:pathLst>
                <a:path extrusionOk="0"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cap="sq" cmpd="sng" w="38100">
              <a:solidFill>
                <a:srgbClr val="E45B78"/>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9"/>
            <p:cNvSpPr txBox="1"/>
            <p:nvPr/>
          </p:nvSpPr>
          <p:spPr>
            <a:xfrm>
              <a:off x="0" y="-57150"/>
              <a:ext cx="1101897" cy="12559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3" name="Google Shape;193;p9"/>
          <p:cNvGrpSpPr/>
          <p:nvPr/>
        </p:nvGrpSpPr>
        <p:grpSpPr>
          <a:xfrm>
            <a:off x="7051404" y="3127344"/>
            <a:ext cx="4183767" cy="4768529"/>
            <a:chOff x="0" y="-57150"/>
            <a:chExt cx="1101897" cy="1255909"/>
          </a:xfrm>
        </p:grpSpPr>
        <p:sp>
          <p:nvSpPr>
            <p:cNvPr id="194" name="Google Shape;194;p9"/>
            <p:cNvSpPr/>
            <p:nvPr/>
          </p:nvSpPr>
          <p:spPr>
            <a:xfrm>
              <a:off x="0" y="0"/>
              <a:ext cx="1101897" cy="1198759"/>
            </a:xfrm>
            <a:custGeom>
              <a:rect b="b" l="l" r="r" t="t"/>
              <a:pathLst>
                <a:path extrusionOk="0"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cap="sq" cmpd="sng" w="38100">
              <a:solidFill>
                <a:srgbClr val="F8D42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9"/>
            <p:cNvSpPr txBox="1"/>
            <p:nvPr/>
          </p:nvSpPr>
          <p:spPr>
            <a:xfrm>
              <a:off x="0" y="-57150"/>
              <a:ext cx="1101897" cy="12559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6" name="Google Shape;196;p9"/>
          <p:cNvGrpSpPr/>
          <p:nvPr/>
        </p:nvGrpSpPr>
        <p:grpSpPr>
          <a:xfrm>
            <a:off x="12578196" y="3127344"/>
            <a:ext cx="4183767" cy="4768529"/>
            <a:chOff x="0" y="-57150"/>
            <a:chExt cx="1101897" cy="1255909"/>
          </a:xfrm>
        </p:grpSpPr>
        <p:sp>
          <p:nvSpPr>
            <p:cNvPr id="197" name="Google Shape;197;p9"/>
            <p:cNvSpPr/>
            <p:nvPr/>
          </p:nvSpPr>
          <p:spPr>
            <a:xfrm>
              <a:off x="0" y="0"/>
              <a:ext cx="1101897" cy="1198759"/>
            </a:xfrm>
            <a:custGeom>
              <a:rect b="b" l="l" r="r" t="t"/>
              <a:pathLst>
                <a:path extrusionOk="0"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9"/>
            <p:cNvSpPr txBox="1"/>
            <p:nvPr/>
          </p:nvSpPr>
          <p:spPr>
            <a:xfrm>
              <a:off x="0" y="-57150"/>
              <a:ext cx="1101897" cy="12559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9" name="Google Shape;199;p9"/>
          <p:cNvSpPr/>
          <p:nvPr/>
        </p:nvSpPr>
        <p:spPr>
          <a:xfrm>
            <a:off x="1946936" y="4054499"/>
            <a:ext cx="3341970" cy="2928401"/>
          </a:xfrm>
          <a:custGeom>
            <a:rect b="b" l="l" r="r" t="t"/>
            <a:pathLst>
              <a:path extrusionOk="0" h="2928401" w="3341970">
                <a:moveTo>
                  <a:pt x="0" y="0"/>
                </a:moveTo>
                <a:lnTo>
                  <a:pt x="3341970" y="0"/>
                </a:lnTo>
                <a:lnTo>
                  <a:pt x="3341970" y="2928402"/>
                </a:lnTo>
                <a:lnTo>
                  <a:pt x="0" y="292840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9"/>
          <p:cNvSpPr/>
          <p:nvPr/>
        </p:nvSpPr>
        <p:spPr>
          <a:xfrm>
            <a:off x="13331769" y="3960184"/>
            <a:ext cx="2676621" cy="3319840"/>
          </a:xfrm>
          <a:custGeom>
            <a:rect b="b" l="l" r="r" t="t"/>
            <a:pathLst>
              <a:path extrusionOk="0" h="3319840" w="2676621">
                <a:moveTo>
                  <a:pt x="0" y="0"/>
                </a:moveTo>
                <a:lnTo>
                  <a:pt x="2676621" y="0"/>
                </a:lnTo>
                <a:lnTo>
                  <a:pt x="2676621" y="3319840"/>
                </a:lnTo>
                <a:lnTo>
                  <a:pt x="0" y="331984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1" name="Google Shape;201;p9"/>
          <p:cNvGrpSpPr/>
          <p:nvPr/>
        </p:nvGrpSpPr>
        <p:grpSpPr>
          <a:xfrm>
            <a:off x="7508794" y="4054499"/>
            <a:ext cx="3268988" cy="3146401"/>
            <a:chOff x="0" y="0"/>
            <a:chExt cx="4358650" cy="4195201"/>
          </a:xfrm>
        </p:grpSpPr>
        <p:sp>
          <p:nvSpPr>
            <p:cNvPr id="202" name="Google Shape;202;p9"/>
            <p:cNvSpPr/>
            <p:nvPr/>
          </p:nvSpPr>
          <p:spPr>
            <a:xfrm>
              <a:off x="0" y="0"/>
              <a:ext cx="4358650" cy="4195201"/>
            </a:xfrm>
            <a:custGeom>
              <a:rect b="b" l="l" r="r" t="t"/>
              <a:pathLst>
                <a:path extrusionOk="0" h="4195201" w="4358650">
                  <a:moveTo>
                    <a:pt x="0" y="0"/>
                  </a:moveTo>
                  <a:lnTo>
                    <a:pt x="4358650" y="0"/>
                  </a:lnTo>
                  <a:lnTo>
                    <a:pt x="4358650" y="4195201"/>
                  </a:lnTo>
                  <a:lnTo>
                    <a:pt x="0" y="41952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9"/>
            <p:cNvSpPr/>
            <p:nvPr/>
          </p:nvSpPr>
          <p:spPr>
            <a:xfrm>
              <a:off x="1455664" y="727390"/>
              <a:ext cx="1449223" cy="1449223"/>
            </a:xfrm>
            <a:custGeom>
              <a:rect b="b" l="l" r="r" t="t"/>
              <a:pathLst>
                <a:path extrusionOk="0" h="1449223" w="1449223">
                  <a:moveTo>
                    <a:pt x="0" y="0"/>
                  </a:moveTo>
                  <a:lnTo>
                    <a:pt x="1449223" y="0"/>
                  </a:lnTo>
                  <a:lnTo>
                    <a:pt x="1449223" y="1449222"/>
                  </a:lnTo>
                  <a:lnTo>
                    <a:pt x="0" y="144922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4" name="Google Shape;204;p9"/>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Securing our IoT devices</a:t>
            </a:r>
            <a:endParaRPr/>
          </a:p>
        </p:txBody>
      </p:sp>
      <p:sp>
        <p:nvSpPr>
          <p:cNvPr id="205" name="Google Shape;205;p9"/>
          <p:cNvSpPr txBox="1"/>
          <p:nvPr/>
        </p:nvSpPr>
        <p:spPr>
          <a:xfrm>
            <a:off x="1866759" y="1863272"/>
            <a:ext cx="14554482" cy="110236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Device security means protecting your smartphones, tablets, laptops, and other electronic devices from being hacked.</a:t>
            </a:r>
            <a:endParaRPr/>
          </a:p>
        </p:txBody>
      </p:sp>
      <p:sp>
        <p:nvSpPr>
          <p:cNvPr id="206" name="Google Shape;206;p9"/>
          <p:cNvSpPr txBox="1"/>
          <p:nvPr/>
        </p:nvSpPr>
        <p:spPr>
          <a:xfrm>
            <a:off x="1526037" y="7986042"/>
            <a:ext cx="4183767" cy="509906"/>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99">
                <a:solidFill>
                  <a:srgbClr val="000000"/>
                </a:solidFill>
                <a:latin typeface="Poppins"/>
                <a:ea typeface="Poppins"/>
                <a:cs typeface="Poppins"/>
                <a:sym typeface="Poppins"/>
              </a:rPr>
              <a:t>Use strong passwords</a:t>
            </a:r>
            <a:endParaRPr/>
          </a:p>
        </p:txBody>
      </p:sp>
      <p:sp>
        <p:nvSpPr>
          <p:cNvPr id="207" name="Google Shape;207;p9"/>
          <p:cNvSpPr txBox="1"/>
          <p:nvPr/>
        </p:nvSpPr>
        <p:spPr>
          <a:xfrm>
            <a:off x="7052117" y="8114948"/>
            <a:ext cx="4183767" cy="39496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2799">
                <a:solidFill>
                  <a:srgbClr val="000000"/>
                </a:solidFill>
                <a:latin typeface="Poppins"/>
                <a:ea typeface="Poppins"/>
                <a:cs typeface="Poppins"/>
                <a:sym typeface="Poppins"/>
              </a:rPr>
              <a:t>Update devices</a:t>
            </a:r>
            <a:endParaRPr/>
          </a:p>
        </p:txBody>
      </p:sp>
      <p:sp>
        <p:nvSpPr>
          <p:cNvPr id="208" name="Google Shape;208;p9"/>
          <p:cNvSpPr txBox="1"/>
          <p:nvPr/>
        </p:nvSpPr>
        <p:spPr>
          <a:xfrm>
            <a:off x="12576771" y="7986042"/>
            <a:ext cx="4183767" cy="1005206"/>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US" sz="2799">
                <a:solidFill>
                  <a:srgbClr val="000000"/>
                </a:solidFill>
                <a:latin typeface="Poppins"/>
                <a:ea typeface="Poppins"/>
                <a:cs typeface="Poppins"/>
                <a:sym typeface="Poppins"/>
              </a:rPr>
              <a:t>Don’t share personal information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