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10287000" cx="18288000"/>
  <p:notesSz cx="6858000" cy="9144000"/>
  <p:embeddedFontLst>
    <p:embeddedFont>
      <p:font typeface="Poppins"/>
      <p:bold r:id="rId21"/>
      <p:boldItalic r:id="rId22"/>
    </p:embeddedFont>
    <p:embeddedFont>
      <p:font typeface="Poppins Light"/>
      <p:regular r:id="rId23"/>
      <p:bold r:id="rId24"/>
      <p:italic r:id="rId25"/>
      <p:boldItalic r:id="rId26"/>
    </p:embeddedFont>
    <p:embeddedFont>
      <p:font typeface="Poppins Medium"/>
      <p:regular r:id="rId27"/>
      <p:bold r:id="rId28"/>
      <p:italic r:id="rId29"/>
      <p:boldItalic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font" Target="fonts/Poppins-boldItalic.fntdata"/><Relationship Id="rId21" Type="http://schemas.openxmlformats.org/officeDocument/2006/relationships/font" Target="fonts/Poppins-bold.fntdata"/><Relationship Id="rId24" Type="http://schemas.openxmlformats.org/officeDocument/2006/relationships/font" Target="fonts/PoppinsLight-bold.fntdata"/><Relationship Id="rId23" Type="http://schemas.openxmlformats.org/officeDocument/2006/relationships/font" Target="fonts/PoppinsLight-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PoppinsLight-boldItalic.fntdata"/><Relationship Id="rId25" Type="http://schemas.openxmlformats.org/officeDocument/2006/relationships/font" Target="fonts/PoppinsLight-italic.fntdata"/><Relationship Id="rId28" Type="http://schemas.openxmlformats.org/officeDocument/2006/relationships/font" Target="fonts/PoppinsMedium-bold.fntdata"/><Relationship Id="rId27" Type="http://schemas.openxmlformats.org/officeDocument/2006/relationships/font" Target="fonts/PoppinsMedium-regular.fntdata"/><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PoppinsMedium-italic.fntdata"/><Relationship Id="rId7" Type="http://schemas.openxmlformats.org/officeDocument/2006/relationships/slide" Target="slides/slide2.xml"/><Relationship Id="rId8" Type="http://schemas.openxmlformats.org/officeDocument/2006/relationships/slide" Target="slides/slide3.xml"/><Relationship Id="rId30" Type="http://schemas.openxmlformats.org/officeDocument/2006/relationships/font" Target="fonts/PoppinsMedium-boldItalic.fntdata"/><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 name="Shape 85"/>
        <p:cNvGrpSpPr/>
        <p:nvPr/>
      </p:nvGrpSpPr>
      <p:grpSpPr>
        <a:xfrm>
          <a:off x="0" y="0"/>
          <a:ext cx="0" cy="0"/>
          <a:chOff x="0" y="0"/>
          <a:chExt cx="0" cy="0"/>
        </a:xfrm>
      </p:grpSpPr>
      <p:sp>
        <p:nvSpPr>
          <p:cNvPr id="86" name="Google Shape;86;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6" name="Google Shape;196;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2" name="Google Shape;212;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8" name="Shape 238"/>
        <p:cNvGrpSpPr/>
        <p:nvPr/>
      </p:nvGrpSpPr>
      <p:grpSpPr>
        <a:xfrm>
          <a:off x="0" y="0"/>
          <a:ext cx="0" cy="0"/>
          <a:chOff x="0" y="0"/>
          <a:chExt cx="0" cy="0"/>
        </a:xfrm>
      </p:grpSpPr>
      <p:sp>
        <p:nvSpPr>
          <p:cNvPr id="239" name="Google Shape;239;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0" name="Google Shape;240;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5" name="Shape 95"/>
        <p:cNvGrpSpPr/>
        <p:nvPr/>
      </p:nvGrpSpPr>
      <p:grpSpPr>
        <a:xfrm>
          <a:off x="0" y="0"/>
          <a:ext cx="0" cy="0"/>
          <a:chOff x="0" y="0"/>
          <a:chExt cx="0" cy="0"/>
        </a:xfrm>
      </p:grpSpPr>
      <p:sp>
        <p:nvSpPr>
          <p:cNvPr id="96" name="Google Shape;96;g328559bbe0a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g328559bbe0a_0_7: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328559bbe0a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g328559bbe0a_0_16: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6" name="Google Shape;126;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9" name="Google Shape;15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6" name="Shape 16"/>
        <p:cNvGrpSpPr/>
        <p:nvPr/>
      </p:nvGrpSpPr>
      <p:grpSpPr>
        <a:xfrm>
          <a:off x="0" y="0"/>
          <a:ext cx="0" cy="0"/>
          <a:chOff x="0" y="0"/>
          <a:chExt cx="0" cy="0"/>
        </a:xfrm>
      </p:grpSpPr>
      <p:sp>
        <p:nvSpPr>
          <p:cNvPr id="17" name="Google Shape;17;p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8" name="Google Shape;18;p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3" name="Shape 73"/>
        <p:cNvGrpSpPr/>
        <p:nvPr/>
      </p:nvGrpSpPr>
      <p:grpSpPr>
        <a:xfrm>
          <a:off x="0" y="0"/>
          <a:ext cx="0" cy="0"/>
          <a:chOff x="0" y="0"/>
          <a:chExt cx="0" cy="0"/>
        </a:xfrm>
      </p:grpSpPr>
      <p:sp>
        <p:nvSpPr>
          <p:cNvPr id="74" name="Google Shape;74;p1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5" name="Google Shape;75;p11"/>
          <p:cNvSpPr txBox="1"/>
          <p:nvPr>
            <p:ph idx="1" type="body"/>
          </p:nvPr>
        </p:nvSpPr>
        <p:spPr>
          <a:xfrm rot="5400000">
            <a:off x="2309019" y="-251618"/>
            <a:ext cx="4525963" cy="82296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76" name="Google Shape;76;p1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7" name="Google Shape;77;p1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9" name="Shape 79"/>
        <p:cNvGrpSpPr/>
        <p:nvPr/>
      </p:nvGrpSpPr>
      <p:grpSpPr>
        <a:xfrm>
          <a:off x="0" y="0"/>
          <a:ext cx="0" cy="0"/>
          <a:chOff x="0" y="0"/>
          <a:chExt cx="0" cy="0"/>
        </a:xfrm>
      </p:grpSpPr>
      <p:sp>
        <p:nvSpPr>
          <p:cNvPr id="80" name="Google Shape;80;p12"/>
          <p:cNvSpPr txBox="1"/>
          <p:nvPr>
            <p:ph type="title"/>
          </p:nvPr>
        </p:nvSpPr>
        <p:spPr>
          <a:xfrm rot="5400000">
            <a:off x="4732338" y="2171701"/>
            <a:ext cx="5851525" cy="20574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1" name="Google Shape;81;p12"/>
          <p:cNvSpPr txBox="1"/>
          <p:nvPr>
            <p:ph idx="1" type="body"/>
          </p:nvPr>
        </p:nvSpPr>
        <p:spPr>
          <a:xfrm rot="5400000">
            <a:off x="541338" y="190500"/>
            <a:ext cx="5851525" cy="6019800"/>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82" name="Google Shape;82;p1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3" name="Google Shape;83;p1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0" name="Shape 20"/>
        <p:cNvGrpSpPr/>
        <p:nvPr/>
      </p:nvGrpSpPr>
      <p:grpSpPr>
        <a:xfrm>
          <a:off x="0" y="0"/>
          <a:ext cx="0" cy="0"/>
          <a:chOff x="0" y="0"/>
          <a:chExt cx="0" cy="0"/>
        </a:xfrm>
      </p:grpSpPr>
      <p:sp>
        <p:nvSpPr>
          <p:cNvPr id="21" name="Google Shape;21;p3"/>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2" name="Google Shape;22;p3"/>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23" name="Google Shape;23;p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4" name="Google Shape;24;p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6" name="Shape 26"/>
        <p:cNvGrpSpPr/>
        <p:nvPr/>
      </p:nvGrpSpPr>
      <p:grpSpPr>
        <a:xfrm>
          <a:off x="0" y="0"/>
          <a:ext cx="0" cy="0"/>
          <a:chOff x="0" y="0"/>
          <a:chExt cx="0" cy="0"/>
        </a:xfrm>
      </p:grpSpPr>
      <p:sp>
        <p:nvSpPr>
          <p:cNvPr id="27" name="Google Shape;27;p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8" name="Google Shape;28;p4"/>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9" name="Google Shape;29;p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2" name="Shape 32"/>
        <p:cNvGrpSpPr/>
        <p:nvPr/>
      </p:nvGrpSpPr>
      <p:grpSpPr>
        <a:xfrm>
          <a:off x="0" y="0"/>
          <a:ext cx="0" cy="0"/>
          <a:chOff x="0" y="0"/>
          <a:chExt cx="0" cy="0"/>
        </a:xfrm>
      </p:grpSpPr>
      <p:sp>
        <p:nvSpPr>
          <p:cNvPr id="33" name="Google Shape;33;p5"/>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spcBef>
                <a:spcPts val="0"/>
              </a:spcBef>
              <a:spcAft>
                <a:spcPts val="0"/>
              </a:spcAft>
              <a:buClr>
                <a:schemeClr val="dk1"/>
              </a:buClr>
              <a:buSzPts val="4000"/>
              <a:buFont typeface="Calibri"/>
              <a:buNone/>
              <a:defRPr b="1" sz="4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4" name="Google Shape;34;p5"/>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35" name="Google Shape;35;p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6" name="Google Shape;36;p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7" name="Google Shape;37;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8" name="Shape 38"/>
        <p:cNvGrpSpPr/>
        <p:nvPr/>
      </p:nvGrpSpPr>
      <p:grpSpPr>
        <a:xfrm>
          <a:off x="0" y="0"/>
          <a:ext cx="0" cy="0"/>
          <a:chOff x="0" y="0"/>
          <a:chExt cx="0" cy="0"/>
        </a:xfrm>
      </p:grpSpPr>
      <p:sp>
        <p:nvSpPr>
          <p:cNvPr id="39" name="Google Shape;39;p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0" name="Google Shape;40;p6"/>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1" name="Google Shape;41;p6"/>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42" name="Google Shape;42;p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5" name="Shape 45"/>
        <p:cNvGrpSpPr/>
        <p:nvPr/>
      </p:nvGrpSpPr>
      <p:grpSpPr>
        <a:xfrm>
          <a:off x="0" y="0"/>
          <a:ext cx="0" cy="0"/>
          <a:chOff x="0" y="0"/>
          <a:chExt cx="0" cy="0"/>
        </a:xfrm>
      </p:grpSpPr>
      <p:sp>
        <p:nvSpPr>
          <p:cNvPr id="46" name="Google Shape;46;p7"/>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48" name="Google Shape;48;p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49" name="Google Shape;49;p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50" name="Google Shape;50;p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51" name="Google Shape;51;p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4" name="Shape 54"/>
        <p:cNvGrpSpPr/>
        <p:nvPr/>
      </p:nvGrpSpPr>
      <p:grpSpPr>
        <a:xfrm>
          <a:off x="0" y="0"/>
          <a:ext cx="0" cy="0"/>
          <a:chOff x="0" y="0"/>
          <a:chExt cx="0" cy="0"/>
        </a:xfrm>
      </p:grpSpPr>
      <p:sp>
        <p:nvSpPr>
          <p:cNvPr id="55" name="Google Shape;55;p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7" name="Google Shape;57;p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9" name="Shape 59"/>
        <p:cNvGrpSpPr/>
        <p:nvPr/>
      </p:nvGrpSpPr>
      <p:grpSpPr>
        <a:xfrm>
          <a:off x="0" y="0"/>
          <a:ext cx="0" cy="0"/>
          <a:chOff x="0" y="0"/>
          <a:chExt cx="0" cy="0"/>
        </a:xfrm>
      </p:grpSpPr>
      <p:sp>
        <p:nvSpPr>
          <p:cNvPr id="60" name="Google Shape;60;p9"/>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1" name="Google Shape;61;p9"/>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62" name="Google Shape;62;p9"/>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63" name="Google Shape;63;p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4" name="Google Shape;64;p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6" name="Shape 66"/>
        <p:cNvGrpSpPr/>
        <p:nvPr/>
      </p:nvGrpSpPr>
      <p:grpSpPr>
        <a:xfrm>
          <a:off x="0" y="0"/>
          <a:ext cx="0" cy="0"/>
          <a:chOff x="0" y="0"/>
          <a:chExt cx="0" cy="0"/>
        </a:xfrm>
      </p:grpSpPr>
      <p:sp>
        <p:nvSpPr>
          <p:cNvPr id="67" name="Google Shape;67;p10"/>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spcBef>
                <a:spcPts val="0"/>
              </a:spcBef>
              <a:spcAft>
                <a:spcPts val="0"/>
              </a:spcAft>
              <a:buClr>
                <a:schemeClr val="dk1"/>
              </a:buClr>
              <a:buSzPts val="2000"/>
              <a:buFont typeface="Calibri"/>
              <a:buNone/>
              <a:defRPr b="1" sz="2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8" name="Google Shape;68;p10"/>
          <p:cNvSpPr/>
          <p:nvPr>
            <p:ph idx="2" type="pic"/>
          </p:nvPr>
        </p:nvSpPr>
        <p:spPr>
          <a:xfrm>
            <a:off x="1792288" y="612775"/>
            <a:ext cx="5486400" cy="4114800"/>
          </a:xfrm>
          <a:prstGeom prst="rect">
            <a:avLst/>
          </a:prstGeom>
          <a:noFill/>
          <a:ln>
            <a:noFill/>
          </a:ln>
        </p:spPr>
      </p:sp>
      <p:sp>
        <p:nvSpPr>
          <p:cNvPr id="69" name="Google Shape;69;p10"/>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70" name="Google Shape;70;p1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1" name="Google Shape;71;p1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8" name="Google Shape;8;p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 name="Google Shape;9;p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 name="Google Shape;10;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grpSp>
        <p:nvGrpSpPr>
          <p:cNvPr id="11" name="Google Shape;11;p1"/>
          <p:cNvGrpSpPr/>
          <p:nvPr/>
        </p:nvGrpSpPr>
        <p:grpSpPr>
          <a:xfrm>
            <a:off x="0" y="9674333"/>
            <a:ext cx="18287998" cy="612668"/>
            <a:chOff x="0" y="0"/>
            <a:chExt cx="24383997" cy="816890"/>
          </a:xfrm>
        </p:grpSpPr>
        <p:sp>
          <p:nvSpPr>
            <p:cNvPr id="12" name="Google Shape;12;p1"/>
            <p:cNvSpPr/>
            <p:nvPr/>
          </p:nvSpPr>
          <p:spPr>
            <a:xfrm>
              <a:off x="0" y="0"/>
              <a:ext cx="24383997" cy="816890"/>
            </a:xfrm>
            <a:custGeom>
              <a:rect b="b" l="l" r="r" t="t"/>
              <a:pathLst>
                <a:path extrusionOk="0" h="161361" w="4816592">
                  <a:moveTo>
                    <a:pt x="0" y="0"/>
                  </a:moveTo>
                  <a:lnTo>
                    <a:pt x="4816592" y="0"/>
                  </a:lnTo>
                  <a:lnTo>
                    <a:pt x="4816592" y="161361"/>
                  </a:lnTo>
                  <a:lnTo>
                    <a:pt x="0" y="161361"/>
                  </a:lnTo>
                  <a:close/>
                </a:path>
              </a:pathLst>
            </a:custGeom>
            <a:solidFill>
              <a:srgbClr val="FFFFFF"/>
            </a:solidFill>
            <a:ln>
              <a:noFill/>
            </a:ln>
          </p:spPr>
        </p:sp>
        <p:sp>
          <p:nvSpPr>
            <p:cNvPr id="13" name="Google Shape;13;p1"/>
            <p:cNvSpPr/>
            <p:nvPr/>
          </p:nvSpPr>
          <p:spPr>
            <a:xfrm>
              <a:off x="0" y="0"/>
              <a:ext cx="2257733" cy="816889"/>
            </a:xfrm>
            <a:custGeom>
              <a:rect b="b" l="l" r="r" t="t"/>
              <a:pathLst>
                <a:path extrusionOk="0" h="816889" w="2257733">
                  <a:moveTo>
                    <a:pt x="0" y="0"/>
                  </a:moveTo>
                  <a:lnTo>
                    <a:pt x="2257733" y="0"/>
                  </a:lnTo>
                  <a:lnTo>
                    <a:pt x="2257733" y="816889"/>
                  </a:lnTo>
                  <a:lnTo>
                    <a:pt x="0" y="816889"/>
                  </a:lnTo>
                  <a:lnTo>
                    <a:pt x="0" y="0"/>
                  </a:lnTo>
                  <a:close/>
                </a:path>
              </a:pathLst>
            </a:custGeom>
            <a:blipFill rotWithShape="1">
              <a:blip r:embed="rId1">
                <a:alphaModFix/>
              </a:blip>
              <a:stretch>
                <a:fillRect b="0" l="0" r="0" t="0"/>
              </a:stretch>
            </a:blipFill>
            <a:ln>
              <a:noFill/>
            </a:ln>
          </p:spPr>
        </p:sp>
        <p:sp>
          <p:nvSpPr>
            <p:cNvPr id="14" name="Google Shape;14;p1"/>
            <p:cNvSpPr txBox="1"/>
            <p:nvPr/>
          </p:nvSpPr>
          <p:spPr>
            <a:xfrm>
              <a:off x="2430121" y="115710"/>
              <a:ext cx="1743600" cy="246300"/>
            </a:xfrm>
            <a:prstGeom prst="rect">
              <a:avLst/>
            </a:prstGeom>
            <a:noFill/>
            <a:ln>
              <a:noFill/>
            </a:ln>
          </p:spPr>
          <p:txBody>
            <a:bodyPr anchorCtr="0" anchor="t" bIns="0" lIns="0" spcFirstLastPara="1" rIns="0" wrap="square" tIns="0">
              <a:spAutoFit/>
            </a:bodyPr>
            <a:lstStyle/>
            <a:p>
              <a:pPr indent="0" lvl="0" marL="0" marR="0" rtl="0" algn="l">
                <a:lnSpc>
                  <a:spcPct val="139916"/>
                </a:lnSpc>
                <a:spcBef>
                  <a:spcPts val="0"/>
                </a:spcBef>
                <a:spcAft>
                  <a:spcPts val="0"/>
                </a:spcAft>
                <a:buNone/>
              </a:pPr>
              <a:r>
                <a:rPr b="1" i="0" lang="en-US" sz="1200" u="none" cap="none" strike="noStrike">
                  <a:solidFill>
                    <a:srgbClr val="000000"/>
                  </a:solidFill>
                  <a:latin typeface="Poppins"/>
                  <a:ea typeface="Poppins"/>
                  <a:cs typeface="Poppins"/>
                  <a:sym typeface="Poppins"/>
                </a:rPr>
                <a:t>CYBERLITE.ORG</a:t>
              </a:r>
              <a:endParaRPr/>
            </a:p>
          </p:txBody>
        </p:sp>
        <p:sp>
          <p:nvSpPr>
            <p:cNvPr id="15" name="Google Shape;15;p1"/>
            <p:cNvSpPr txBox="1"/>
            <p:nvPr/>
          </p:nvSpPr>
          <p:spPr>
            <a:xfrm>
              <a:off x="2430121" y="389395"/>
              <a:ext cx="5649300" cy="204900"/>
            </a:xfrm>
            <a:prstGeom prst="rect">
              <a:avLst/>
            </a:prstGeom>
            <a:noFill/>
            <a:ln>
              <a:noFill/>
            </a:ln>
          </p:spPr>
          <p:txBody>
            <a:bodyPr anchorCtr="0" anchor="t" bIns="0" lIns="0" spcFirstLastPara="1" rIns="0" wrap="square" tIns="0">
              <a:spAutoFit/>
            </a:bodyPr>
            <a:lstStyle/>
            <a:p>
              <a:pPr indent="0" lvl="0" marL="0" marR="0" rtl="0" algn="l">
                <a:lnSpc>
                  <a:spcPct val="140040"/>
                </a:lnSpc>
                <a:spcBef>
                  <a:spcPts val="0"/>
                </a:spcBef>
                <a:spcAft>
                  <a:spcPts val="0"/>
                </a:spcAft>
                <a:buNone/>
              </a:pPr>
              <a:r>
                <a:rPr b="0" i="0" lang="en-US" sz="999" u="none" cap="none" strike="noStrike">
                  <a:solidFill>
                    <a:srgbClr val="000000"/>
                  </a:solidFill>
                  <a:latin typeface="Poppins"/>
                  <a:ea typeface="Poppins"/>
                  <a:cs typeface="Poppins"/>
                  <a:sym typeface="Poppins"/>
                </a:rPr>
                <a:t>Ⓒ Cyberlite Books Pte. Ltd. All Rights Reserved.</a:t>
              </a:r>
              <a:endParaRPr/>
            </a:p>
          </p:txBody>
        </p:sp>
      </p:gr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0.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11.png"/><Relationship Id="rId5" Type="http://schemas.openxmlformats.org/officeDocument/2006/relationships/image" Target="../media/image5.png"/><Relationship Id="rId6"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45D78"/>
        </a:solidFill>
      </p:bgPr>
    </p:bg>
    <p:spTree>
      <p:nvGrpSpPr>
        <p:cNvPr id="88" name="Shape 88"/>
        <p:cNvGrpSpPr/>
        <p:nvPr/>
      </p:nvGrpSpPr>
      <p:grpSpPr>
        <a:xfrm>
          <a:off x="0" y="0"/>
          <a:ext cx="0" cy="0"/>
          <a:chOff x="0" y="0"/>
          <a:chExt cx="0" cy="0"/>
        </a:xfrm>
      </p:grpSpPr>
      <p:sp>
        <p:nvSpPr>
          <p:cNvPr id="89" name="Google Shape;89;p13"/>
          <p:cNvSpPr txBox="1"/>
          <p:nvPr/>
        </p:nvSpPr>
        <p:spPr>
          <a:xfrm>
            <a:off x="1028700" y="3092591"/>
            <a:ext cx="7865694" cy="2667113"/>
          </a:xfrm>
          <a:prstGeom prst="rect">
            <a:avLst/>
          </a:prstGeom>
          <a:noFill/>
          <a:ln>
            <a:noFill/>
          </a:ln>
        </p:spPr>
        <p:txBody>
          <a:bodyPr anchorCtr="0" anchor="t" bIns="0" lIns="0" spcFirstLastPara="1" rIns="0" wrap="square" tIns="0">
            <a:spAutoFit/>
          </a:bodyPr>
          <a:lstStyle/>
          <a:p>
            <a:pPr indent="0" lvl="0" marL="0" marR="0" rtl="0" algn="l">
              <a:lnSpc>
                <a:spcPct val="140018"/>
              </a:lnSpc>
              <a:spcBef>
                <a:spcPts val="0"/>
              </a:spcBef>
              <a:spcAft>
                <a:spcPts val="0"/>
              </a:spcAft>
              <a:buNone/>
            </a:pPr>
            <a:r>
              <a:rPr b="1" i="0" lang="en-US" sz="7494" u="none" cap="none" strike="noStrike">
                <a:solidFill>
                  <a:srgbClr val="FFFFFF"/>
                </a:solidFill>
                <a:latin typeface="Poppins"/>
                <a:ea typeface="Poppins"/>
                <a:cs typeface="Poppins"/>
                <a:sym typeface="Poppins"/>
              </a:rPr>
              <a:t>Generating Images with AI</a:t>
            </a:r>
            <a:endParaRPr/>
          </a:p>
        </p:txBody>
      </p:sp>
      <p:sp>
        <p:nvSpPr>
          <p:cNvPr id="90" name="Google Shape;90;p13"/>
          <p:cNvSpPr txBox="1"/>
          <p:nvPr/>
        </p:nvSpPr>
        <p:spPr>
          <a:xfrm>
            <a:off x="1028700" y="2078723"/>
            <a:ext cx="2560886" cy="524517"/>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b="0" i="0" lang="en-US" sz="2974" u="none" cap="none" strike="noStrike">
                <a:solidFill>
                  <a:srgbClr val="FFFFFF"/>
                </a:solidFill>
                <a:latin typeface="Poppins Light"/>
                <a:ea typeface="Poppins Light"/>
                <a:cs typeface="Poppins Light"/>
                <a:sym typeface="Poppins Light"/>
              </a:rPr>
              <a:t>GENERATIVE AI</a:t>
            </a:r>
            <a:endParaRPr/>
          </a:p>
        </p:txBody>
      </p:sp>
      <p:sp>
        <p:nvSpPr>
          <p:cNvPr id="91" name="Google Shape;91;p13"/>
          <p:cNvSpPr txBox="1"/>
          <p:nvPr/>
        </p:nvSpPr>
        <p:spPr>
          <a:xfrm>
            <a:off x="1028700" y="6672462"/>
            <a:ext cx="7865694" cy="524517"/>
          </a:xfrm>
          <a:prstGeom prst="rect">
            <a:avLst/>
          </a:prstGeom>
          <a:noFill/>
          <a:ln>
            <a:noFill/>
          </a:ln>
        </p:spPr>
        <p:txBody>
          <a:bodyPr anchorCtr="0" anchor="t" bIns="0" lIns="0" spcFirstLastPara="1" rIns="0" wrap="square" tIns="0">
            <a:spAutoFit/>
          </a:bodyPr>
          <a:lstStyle/>
          <a:p>
            <a:pPr indent="0" lvl="0" marL="0" marR="0" rtl="0" algn="l">
              <a:lnSpc>
                <a:spcPct val="140013"/>
              </a:lnSpc>
              <a:spcBef>
                <a:spcPts val="0"/>
              </a:spcBef>
              <a:spcAft>
                <a:spcPts val="0"/>
              </a:spcAft>
              <a:buNone/>
            </a:pPr>
            <a:r>
              <a:rPr b="0" i="0" lang="en-US" sz="2974" u="none" cap="none" strike="noStrike">
                <a:solidFill>
                  <a:srgbClr val="FFFFFF"/>
                </a:solidFill>
                <a:latin typeface="Poppins Medium"/>
                <a:ea typeface="Poppins Medium"/>
                <a:cs typeface="Poppins Medium"/>
                <a:sym typeface="Poppins Medium"/>
              </a:rPr>
              <a:t>Prompt Engineering Lab Series</a:t>
            </a:r>
            <a:endParaRPr/>
          </a:p>
        </p:txBody>
      </p:sp>
      <p:sp>
        <p:nvSpPr>
          <p:cNvPr id="92" name="Google Shape;92;p13"/>
          <p:cNvSpPr txBox="1"/>
          <p:nvPr/>
        </p:nvSpPr>
        <p:spPr>
          <a:xfrm>
            <a:off x="15443430" y="371775"/>
            <a:ext cx="1888200" cy="317100"/>
          </a:xfrm>
          <a:prstGeom prst="rect">
            <a:avLst/>
          </a:prstGeom>
          <a:noFill/>
          <a:ln>
            <a:noFill/>
          </a:ln>
        </p:spPr>
        <p:txBody>
          <a:bodyPr anchorCtr="0" anchor="t" bIns="0" lIns="0" spcFirstLastPara="1" rIns="0" wrap="square" tIns="0">
            <a:spAutoFit/>
          </a:bodyPr>
          <a:lstStyle/>
          <a:p>
            <a:pPr indent="0" lvl="0" marL="0" rtl="0" algn="r">
              <a:lnSpc>
                <a:spcPct val="140000"/>
              </a:lnSpc>
              <a:spcBef>
                <a:spcPts val="0"/>
              </a:spcBef>
              <a:spcAft>
                <a:spcPts val="0"/>
              </a:spcAft>
              <a:buClr>
                <a:schemeClr val="dk1"/>
              </a:buClr>
              <a:buFont typeface="Arial"/>
              <a:buNone/>
            </a:pPr>
            <a:r>
              <a:rPr lang="en-US" sz="2060">
                <a:solidFill>
                  <a:schemeClr val="lt1"/>
                </a:solidFill>
                <a:latin typeface="Poppins Light"/>
                <a:ea typeface="Poppins Light"/>
                <a:cs typeface="Poppins Light"/>
                <a:sym typeface="Poppins Light"/>
              </a:rPr>
              <a:t>LESSON 3.10</a:t>
            </a:r>
            <a:endParaRPr/>
          </a:p>
        </p:txBody>
      </p:sp>
      <p:cxnSp>
        <p:nvCxnSpPr>
          <p:cNvPr id="93" name="Google Shape;93;p13"/>
          <p:cNvCxnSpPr/>
          <p:nvPr/>
        </p:nvCxnSpPr>
        <p:spPr>
          <a:xfrm>
            <a:off x="1028700" y="574639"/>
            <a:ext cx="14414730" cy="9525"/>
          </a:xfrm>
          <a:prstGeom prst="straightConnector1">
            <a:avLst/>
          </a:prstGeom>
          <a:noFill/>
          <a:ln cap="flat" cmpd="sng" w="19050">
            <a:solidFill>
              <a:srgbClr val="FFFFFF"/>
            </a:solidFill>
            <a:prstDash val="solid"/>
            <a:round/>
            <a:headEnd len="sm" w="sm" type="none"/>
            <a:tailEnd len="sm" w="sm" type="none"/>
          </a:ln>
        </p:spPr>
      </p:cxnSp>
      <p:sp>
        <p:nvSpPr>
          <p:cNvPr id="94" name="Google Shape;94;p13"/>
          <p:cNvSpPr/>
          <p:nvPr/>
        </p:nvSpPr>
        <p:spPr>
          <a:xfrm>
            <a:off x="8667217" y="2154923"/>
            <a:ext cx="9418767" cy="5910276"/>
          </a:xfrm>
          <a:custGeom>
            <a:rect b="b" l="l" r="r" t="t"/>
            <a:pathLst>
              <a:path extrusionOk="0" h="5910276" w="9418767">
                <a:moveTo>
                  <a:pt x="0" y="0"/>
                </a:moveTo>
                <a:lnTo>
                  <a:pt x="9418768" y="0"/>
                </a:lnTo>
                <a:lnTo>
                  <a:pt x="9418768" y="5910277"/>
                </a:lnTo>
                <a:lnTo>
                  <a:pt x="0" y="5910277"/>
                </a:lnTo>
                <a:lnTo>
                  <a:pt x="0" y="0"/>
                </a:lnTo>
                <a:close/>
              </a:path>
            </a:pathLst>
          </a:custGeom>
          <a:blipFill rotWithShape="1">
            <a:blip r:embed="rId3">
              <a:alphaModFix/>
            </a:blip>
            <a:stretch>
              <a:fillRect b="0" l="0" r="0" t="0"/>
            </a:stretch>
          </a:blipFill>
          <a:ln>
            <a:noFill/>
          </a:ln>
        </p:spPr>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EAD4"/>
        </a:solidFill>
      </p:bgPr>
    </p:bg>
    <p:spTree>
      <p:nvGrpSpPr>
        <p:cNvPr id="187" name="Shape 187"/>
        <p:cNvGrpSpPr/>
        <p:nvPr/>
      </p:nvGrpSpPr>
      <p:grpSpPr>
        <a:xfrm>
          <a:off x="0" y="0"/>
          <a:ext cx="0" cy="0"/>
          <a:chOff x="0" y="0"/>
          <a:chExt cx="0" cy="0"/>
        </a:xfrm>
      </p:grpSpPr>
      <p:grpSp>
        <p:nvGrpSpPr>
          <p:cNvPr id="188" name="Google Shape;188;p22"/>
          <p:cNvGrpSpPr/>
          <p:nvPr/>
        </p:nvGrpSpPr>
        <p:grpSpPr>
          <a:xfrm>
            <a:off x="0" y="331161"/>
            <a:ext cx="18288000" cy="9352697"/>
            <a:chOff x="0" y="0"/>
            <a:chExt cx="688644" cy="352181"/>
          </a:xfrm>
        </p:grpSpPr>
        <p:sp>
          <p:nvSpPr>
            <p:cNvPr id="189" name="Google Shape;189;p22"/>
            <p:cNvSpPr/>
            <p:nvPr/>
          </p:nvSpPr>
          <p:spPr>
            <a:xfrm>
              <a:off x="0" y="0"/>
              <a:ext cx="688644" cy="352181"/>
            </a:xfrm>
            <a:custGeom>
              <a:rect b="b" l="l" r="r" t="t"/>
              <a:pathLst>
                <a:path extrusionOk="0" h="352181" w="688644">
                  <a:moveTo>
                    <a:pt x="229672" y="19070"/>
                  </a:moveTo>
                  <a:cubicBezTo>
                    <a:pt x="264863" y="7556"/>
                    <a:pt x="305114" y="0"/>
                    <a:pt x="344507" y="0"/>
                  </a:cubicBezTo>
                  <a:cubicBezTo>
                    <a:pt x="383902" y="0"/>
                    <a:pt x="421809" y="6476"/>
                    <a:pt x="456742" y="17990"/>
                  </a:cubicBezTo>
                  <a:cubicBezTo>
                    <a:pt x="457486" y="18350"/>
                    <a:pt x="458229" y="18350"/>
                    <a:pt x="458972" y="18710"/>
                  </a:cubicBezTo>
                  <a:cubicBezTo>
                    <a:pt x="590160" y="64765"/>
                    <a:pt x="686786" y="186379"/>
                    <a:pt x="688644" y="318270"/>
                  </a:cubicBezTo>
                  <a:lnTo>
                    <a:pt x="688644" y="352181"/>
                  </a:lnTo>
                  <a:lnTo>
                    <a:pt x="0" y="352181"/>
                  </a:lnTo>
                  <a:lnTo>
                    <a:pt x="0" y="318296"/>
                  </a:lnTo>
                  <a:cubicBezTo>
                    <a:pt x="1858" y="185660"/>
                    <a:pt x="96997" y="64045"/>
                    <a:pt x="229672" y="1907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90" name="Google Shape;190;p22"/>
            <p:cNvSpPr txBox="1"/>
            <p:nvPr/>
          </p:nvSpPr>
          <p:spPr>
            <a:xfrm>
              <a:off x="0" y="69850"/>
              <a:ext cx="688644" cy="28233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91" name="Google Shape;191;p22"/>
          <p:cNvSpPr txBox="1"/>
          <p:nvPr/>
        </p:nvSpPr>
        <p:spPr>
          <a:xfrm>
            <a:off x="1866759" y="4019554"/>
            <a:ext cx="14554482" cy="984250"/>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b="1" i="0" lang="en-US" sz="5499" u="none" cap="none" strike="noStrike">
                <a:solidFill>
                  <a:srgbClr val="000000"/>
                </a:solidFill>
                <a:latin typeface="Poppins"/>
                <a:ea typeface="Poppins"/>
                <a:cs typeface="Poppins"/>
                <a:sym typeface="Poppins"/>
              </a:rPr>
              <a:t>Let’s Explore Together! </a:t>
            </a:r>
            <a:endParaRPr/>
          </a:p>
        </p:txBody>
      </p:sp>
      <p:sp>
        <p:nvSpPr>
          <p:cNvPr id="192" name="Google Shape;192;p22"/>
          <p:cNvSpPr txBox="1"/>
          <p:nvPr/>
        </p:nvSpPr>
        <p:spPr>
          <a:xfrm>
            <a:off x="6518896" y="2603039"/>
            <a:ext cx="5250208" cy="524517"/>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b="0" i="0" lang="en-US" sz="2974" u="none" cap="none" strike="noStrike">
                <a:solidFill>
                  <a:srgbClr val="000000"/>
                </a:solidFill>
                <a:latin typeface="Poppins Light"/>
                <a:ea typeface="Poppins Light"/>
                <a:cs typeface="Poppins Light"/>
                <a:sym typeface="Poppins Light"/>
              </a:rPr>
              <a:t>GROUP EXERCISE</a:t>
            </a:r>
            <a:endParaRPr/>
          </a:p>
        </p:txBody>
      </p:sp>
      <p:sp>
        <p:nvSpPr>
          <p:cNvPr id="193" name="Google Shape;193;p22"/>
          <p:cNvSpPr txBox="1"/>
          <p:nvPr/>
        </p:nvSpPr>
        <p:spPr>
          <a:xfrm>
            <a:off x="1866759" y="7013579"/>
            <a:ext cx="14554482" cy="559436"/>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0" i="0" lang="en-US" sz="3099" u="none" cap="none" strike="noStrike">
                <a:solidFill>
                  <a:srgbClr val="000000"/>
                </a:solidFill>
                <a:latin typeface="Poppins"/>
                <a:ea typeface="Poppins"/>
                <a:cs typeface="Poppins"/>
                <a:sym typeface="Poppins"/>
              </a:rPr>
              <a:t>Try these examples to see the skills in action.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7EAD4"/>
        </a:solidFill>
      </p:bgPr>
    </p:bg>
    <p:spTree>
      <p:nvGrpSpPr>
        <p:cNvPr id="197" name="Shape 197"/>
        <p:cNvGrpSpPr/>
        <p:nvPr/>
      </p:nvGrpSpPr>
      <p:grpSpPr>
        <a:xfrm>
          <a:off x="0" y="0"/>
          <a:ext cx="0" cy="0"/>
          <a:chOff x="0" y="0"/>
          <a:chExt cx="0" cy="0"/>
        </a:xfrm>
      </p:grpSpPr>
      <p:grpSp>
        <p:nvGrpSpPr>
          <p:cNvPr id="198" name="Google Shape;198;p23"/>
          <p:cNvGrpSpPr/>
          <p:nvPr/>
        </p:nvGrpSpPr>
        <p:grpSpPr>
          <a:xfrm>
            <a:off x="375030" y="104645"/>
            <a:ext cx="17537940" cy="9229855"/>
            <a:chOff x="0" y="-57150"/>
            <a:chExt cx="4619046" cy="2430908"/>
          </a:xfrm>
        </p:grpSpPr>
        <p:sp>
          <p:nvSpPr>
            <p:cNvPr id="199" name="Google Shape;199;p23"/>
            <p:cNvSpPr/>
            <p:nvPr/>
          </p:nvSpPr>
          <p:spPr>
            <a:xfrm>
              <a:off x="0" y="0"/>
              <a:ext cx="4619046" cy="2373758"/>
            </a:xfrm>
            <a:custGeom>
              <a:rect b="b" l="l" r="r" t="t"/>
              <a:pathLst>
                <a:path extrusionOk="0"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0" name="Google Shape;200;p23"/>
            <p:cNvSpPr txBox="1"/>
            <p:nvPr/>
          </p:nvSpPr>
          <p:spPr>
            <a:xfrm>
              <a:off x="0" y="-57150"/>
              <a:ext cx="4619046" cy="24309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01" name="Google Shape;201;p23"/>
          <p:cNvSpPr txBox="1"/>
          <p:nvPr/>
        </p:nvSpPr>
        <p:spPr>
          <a:xfrm>
            <a:off x="1028700" y="885825"/>
            <a:ext cx="8812509" cy="868680"/>
          </a:xfrm>
          <a:prstGeom prst="rect">
            <a:avLst/>
          </a:prstGeom>
          <a:noFill/>
          <a:ln>
            <a:noFill/>
          </a:ln>
        </p:spPr>
        <p:txBody>
          <a:bodyPr anchorCtr="0" anchor="t" bIns="0" lIns="0" spcFirstLastPara="1" rIns="0" wrap="square" tIns="0">
            <a:spAutoFit/>
          </a:bodyPr>
          <a:lstStyle/>
          <a:p>
            <a:pPr indent="0" lvl="0" marL="0" marR="0" rtl="0" algn="l">
              <a:lnSpc>
                <a:spcPct val="139979"/>
              </a:lnSpc>
              <a:spcBef>
                <a:spcPts val="0"/>
              </a:spcBef>
              <a:spcAft>
                <a:spcPts val="0"/>
              </a:spcAft>
              <a:buNone/>
            </a:pPr>
            <a:r>
              <a:rPr b="1" i="0" lang="en-US" sz="4800" u="none" cap="none" strike="noStrike">
                <a:solidFill>
                  <a:srgbClr val="000000"/>
                </a:solidFill>
                <a:latin typeface="Poppins"/>
                <a:ea typeface="Poppins"/>
                <a:cs typeface="Poppins"/>
                <a:sym typeface="Poppins"/>
              </a:rPr>
              <a:t>Generate an AI Image</a:t>
            </a:r>
            <a:endParaRPr/>
          </a:p>
        </p:txBody>
      </p:sp>
      <p:sp>
        <p:nvSpPr>
          <p:cNvPr id="202" name="Google Shape;202;p23"/>
          <p:cNvSpPr txBox="1"/>
          <p:nvPr/>
        </p:nvSpPr>
        <p:spPr>
          <a:xfrm>
            <a:off x="1028700" y="1938925"/>
            <a:ext cx="16230600" cy="559436"/>
          </a:xfrm>
          <a:prstGeom prst="rect">
            <a:avLst/>
          </a:prstGeom>
          <a:noFill/>
          <a:ln>
            <a:noFill/>
          </a:ln>
        </p:spPr>
        <p:txBody>
          <a:bodyPr anchorCtr="0" anchor="t" bIns="0" lIns="0" spcFirstLastPara="1" rIns="0" wrap="square" tIns="0">
            <a:spAutoFit/>
          </a:bodyPr>
          <a:lstStyle/>
          <a:p>
            <a:pPr indent="0" lvl="0" marL="0" marR="0" rtl="0" algn="l">
              <a:lnSpc>
                <a:spcPct val="140012"/>
              </a:lnSpc>
              <a:spcBef>
                <a:spcPts val="0"/>
              </a:spcBef>
              <a:spcAft>
                <a:spcPts val="0"/>
              </a:spcAft>
              <a:buNone/>
            </a:pPr>
            <a:r>
              <a:rPr b="0" i="0" lang="en-US" sz="3099" u="none" cap="none" strike="noStrike">
                <a:solidFill>
                  <a:srgbClr val="000000"/>
                </a:solidFill>
                <a:latin typeface="Poppins"/>
                <a:ea typeface="Poppins"/>
                <a:cs typeface="Poppins"/>
                <a:sym typeface="Poppins"/>
              </a:rPr>
              <a:t>1. Enter this prompt into Image Creator:</a:t>
            </a:r>
            <a:endParaRPr/>
          </a:p>
        </p:txBody>
      </p:sp>
      <p:sp>
        <p:nvSpPr>
          <p:cNvPr id="203" name="Google Shape;203;p23"/>
          <p:cNvSpPr txBox="1"/>
          <p:nvPr/>
        </p:nvSpPr>
        <p:spPr>
          <a:xfrm>
            <a:off x="1028700" y="4559846"/>
            <a:ext cx="16230600" cy="43170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3099" u="none" cap="none" strike="noStrike">
                <a:solidFill>
                  <a:srgbClr val="000000"/>
                </a:solidFill>
                <a:latin typeface="Poppins"/>
                <a:ea typeface="Poppins"/>
                <a:cs typeface="Poppins"/>
                <a:sym typeface="Poppins"/>
              </a:rPr>
              <a:t>2. Choose one of the following details to add to your prompt:</a:t>
            </a:r>
            <a:endParaRPr/>
          </a:p>
          <a:p>
            <a:pPr indent="-446188" lvl="2" marL="1338566" marR="0" rtl="0" algn="l">
              <a:lnSpc>
                <a:spcPct val="115000"/>
              </a:lnSpc>
              <a:spcBef>
                <a:spcPts val="0"/>
              </a:spcBef>
              <a:spcAft>
                <a:spcPts val="0"/>
              </a:spcAft>
              <a:buClr>
                <a:srgbClr val="000000"/>
              </a:buClr>
              <a:buSzPts val="3099"/>
              <a:buFont typeface="Arial"/>
              <a:buChar char="⚬"/>
            </a:pPr>
            <a:r>
              <a:rPr b="0" i="0" lang="en-US" sz="3099" u="none" cap="none" strike="noStrike">
                <a:solidFill>
                  <a:srgbClr val="000000"/>
                </a:solidFill>
                <a:latin typeface="Poppins"/>
                <a:ea typeface="Poppins"/>
                <a:cs typeface="Poppins"/>
                <a:sym typeface="Poppins"/>
              </a:rPr>
              <a:t>“...in a photorealistic style”</a:t>
            </a:r>
            <a:endParaRPr/>
          </a:p>
          <a:p>
            <a:pPr indent="-446188" lvl="2" marL="1338566" marR="0" rtl="0" algn="l">
              <a:lnSpc>
                <a:spcPct val="115000"/>
              </a:lnSpc>
              <a:spcBef>
                <a:spcPts val="0"/>
              </a:spcBef>
              <a:spcAft>
                <a:spcPts val="0"/>
              </a:spcAft>
              <a:buClr>
                <a:srgbClr val="000000"/>
              </a:buClr>
              <a:buSzPts val="3099"/>
              <a:buFont typeface="Arial"/>
              <a:buChar char="⚬"/>
            </a:pPr>
            <a:r>
              <a:rPr b="0" i="0" lang="en-US" sz="3099" u="none" cap="none" strike="noStrike">
                <a:solidFill>
                  <a:srgbClr val="000000"/>
                </a:solidFill>
                <a:latin typeface="Poppins"/>
                <a:ea typeface="Poppins"/>
                <a:cs typeface="Poppins"/>
                <a:sym typeface="Poppins"/>
              </a:rPr>
              <a:t>“...in pastel colours”</a:t>
            </a:r>
            <a:endParaRPr/>
          </a:p>
          <a:p>
            <a:pPr indent="-446188" lvl="2" marL="1338566" marR="0" rtl="0" algn="l">
              <a:lnSpc>
                <a:spcPct val="115000"/>
              </a:lnSpc>
              <a:spcBef>
                <a:spcPts val="0"/>
              </a:spcBef>
              <a:spcAft>
                <a:spcPts val="0"/>
              </a:spcAft>
              <a:buClr>
                <a:srgbClr val="000000"/>
              </a:buClr>
              <a:buSzPts val="3099"/>
              <a:buFont typeface="Arial"/>
              <a:buChar char="⚬"/>
            </a:pPr>
            <a:r>
              <a:rPr b="0" i="0" lang="en-US" sz="3099" u="none" cap="none" strike="noStrike">
                <a:solidFill>
                  <a:srgbClr val="000000"/>
                </a:solidFill>
                <a:latin typeface="Poppins"/>
                <a:ea typeface="Poppins"/>
                <a:cs typeface="Poppins"/>
                <a:sym typeface="Poppins"/>
              </a:rPr>
              <a:t>“...with an adventurous mood”</a:t>
            </a:r>
            <a:endParaRPr/>
          </a:p>
          <a:p>
            <a:pPr indent="0" lvl="0" marL="0" marR="0" rtl="0" algn="l">
              <a:lnSpc>
                <a:spcPct val="115000"/>
              </a:lnSpc>
              <a:spcBef>
                <a:spcPts val="0"/>
              </a:spcBef>
              <a:spcAft>
                <a:spcPts val="0"/>
              </a:spcAft>
              <a:buNone/>
            </a:pPr>
            <a:r>
              <a:t/>
            </a:r>
            <a:endParaRPr b="0" i="0" sz="3099" u="none" cap="none" strike="noStrike">
              <a:solidFill>
                <a:srgbClr val="000000"/>
              </a:solidFill>
              <a:latin typeface="Poppins"/>
              <a:ea typeface="Poppins"/>
              <a:cs typeface="Poppins"/>
              <a:sym typeface="Poppins"/>
            </a:endParaRPr>
          </a:p>
          <a:p>
            <a:pPr indent="0" lvl="0" marL="0" marR="0" rtl="0" algn="l">
              <a:lnSpc>
                <a:spcPct val="115000"/>
              </a:lnSpc>
              <a:spcBef>
                <a:spcPts val="0"/>
              </a:spcBef>
              <a:spcAft>
                <a:spcPts val="0"/>
              </a:spcAft>
              <a:buNone/>
            </a:pPr>
            <a:r>
              <a:rPr b="0" i="0" lang="en-US" sz="3099" u="none" cap="none" strike="noStrike">
                <a:solidFill>
                  <a:srgbClr val="000000"/>
                </a:solidFill>
                <a:latin typeface="Poppins"/>
                <a:ea typeface="Poppins"/>
                <a:cs typeface="Poppins"/>
                <a:sym typeface="Poppins"/>
              </a:rPr>
              <a:t>3. Click ‘Generate’! </a:t>
            </a:r>
            <a:endParaRPr/>
          </a:p>
          <a:p>
            <a:pPr indent="0" lvl="0" marL="0" marR="0" rtl="0" algn="l">
              <a:lnSpc>
                <a:spcPct val="115000"/>
              </a:lnSpc>
              <a:spcBef>
                <a:spcPts val="0"/>
              </a:spcBef>
              <a:spcAft>
                <a:spcPts val="0"/>
              </a:spcAft>
              <a:buNone/>
            </a:pPr>
            <a:r>
              <a:t/>
            </a:r>
            <a:endParaRPr b="0" i="0" sz="3099" u="none" cap="none" strike="noStrike">
              <a:solidFill>
                <a:srgbClr val="000000"/>
              </a:solidFill>
              <a:latin typeface="Poppins"/>
              <a:ea typeface="Poppins"/>
              <a:cs typeface="Poppins"/>
              <a:sym typeface="Poppins"/>
            </a:endParaRPr>
          </a:p>
          <a:p>
            <a:pPr indent="0" lvl="0" marL="0" marR="0" rtl="0" algn="l">
              <a:lnSpc>
                <a:spcPct val="115000"/>
              </a:lnSpc>
              <a:spcBef>
                <a:spcPts val="0"/>
              </a:spcBef>
              <a:spcAft>
                <a:spcPts val="0"/>
              </a:spcAft>
              <a:buNone/>
            </a:pPr>
            <a:r>
              <a:rPr b="0" i="0" lang="en-US" sz="3099" u="none" cap="none" strike="noStrike">
                <a:solidFill>
                  <a:srgbClr val="000000"/>
                </a:solidFill>
                <a:latin typeface="Poppins"/>
                <a:ea typeface="Poppins"/>
                <a:cs typeface="Poppins"/>
                <a:sym typeface="Poppins"/>
              </a:rPr>
              <a:t>4. Share your new artistic creations with the class! </a:t>
            </a:r>
            <a:endParaRPr/>
          </a:p>
        </p:txBody>
      </p:sp>
      <p:sp>
        <p:nvSpPr>
          <p:cNvPr id="204" name="Google Shape;204;p23"/>
          <p:cNvSpPr/>
          <p:nvPr/>
        </p:nvSpPr>
        <p:spPr>
          <a:xfrm>
            <a:off x="1324303" y="2974706"/>
            <a:ext cx="15639389" cy="1274262"/>
          </a:xfrm>
          <a:custGeom>
            <a:rect b="b" l="l" r="r" t="t"/>
            <a:pathLst>
              <a:path extrusionOk="0" h="352646" w="4328123">
                <a:moveTo>
                  <a:pt x="19801" y="0"/>
                </a:moveTo>
                <a:lnTo>
                  <a:pt x="4308322" y="0"/>
                </a:lnTo>
                <a:cubicBezTo>
                  <a:pt x="4313574" y="0"/>
                  <a:pt x="4318610" y="2086"/>
                  <a:pt x="4322324" y="5800"/>
                </a:cubicBezTo>
                <a:cubicBezTo>
                  <a:pt x="4326037" y="9513"/>
                  <a:pt x="4328123" y="14550"/>
                  <a:pt x="4328123" y="19801"/>
                </a:cubicBezTo>
                <a:lnTo>
                  <a:pt x="4328123" y="332845"/>
                </a:lnTo>
                <a:cubicBezTo>
                  <a:pt x="4328123" y="338096"/>
                  <a:pt x="4326037" y="343133"/>
                  <a:pt x="4322324" y="346846"/>
                </a:cubicBezTo>
                <a:cubicBezTo>
                  <a:pt x="4318610" y="350559"/>
                  <a:pt x="4313574" y="352646"/>
                  <a:pt x="4308322" y="352646"/>
                </a:cubicBezTo>
                <a:lnTo>
                  <a:pt x="19801" y="352646"/>
                </a:lnTo>
                <a:cubicBezTo>
                  <a:pt x="14550" y="352646"/>
                  <a:pt x="9513" y="350559"/>
                  <a:pt x="5800" y="346846"/>
                </a:cubicBezTo>
                <a:cubicBezTo>
                  <a:pt x="2086" y="343133"/>
                  <a:pt x="0" y="338096"/>
                  <a:pt x="0" y="332845"/>
                </a:cubicBezTo>
                <a:lnTo>
                  <a:pt x="0" y="19801"/>
                </a:lnTo>
                <a:cubicBezTo>
                  <a:pt x="0" y="14550"/>
                  <a:pt x="2086" y="9513"/>
                  <a:pt x="5800" y="5800"/>
                </a:cubicBezTo>
                <a:cubicBezTo>
                  <a:pt x="9513" y="2086"/>
                  <a:pt x="14550" y="0"/>
                  <a:pt x="19801" y="0"/>
                </a:cubicBezTo>
                <a:close/>
              </a:path>
            </a:pathLst>
          </a:custGeom>
          <a:solidFill>
            <a:srgbClr val="FFFFFF"/>
          </a:solidFill>
          <a:ln cap="rnd" cmpd="sng" w="38100">
            <a:solidFill>
              <a:srgbClr val="245D78"/>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5" name="Google Shape;205;p23"/>
          <p:cNvSpPr/>
          <p:nvPr/>
        </p:nvSpPr>
        <p:spPr>
          <a:xfrm>
            <a:off x="15475407" y="3326864"/>
            <a:ext cx="673422" cy="667862"/>
          </a:xfrm>
          <a:custGeom>
            <a:rect b="b" l="l" r="r" t="t"/>
            <a:pathLst>
              <a:path extrusionOk="0" h="266995" w="269218">
                <a:moveTo>
                  <a:pt x="114964" y="0"/>
                </a:moveTo>
                <a:lnTo>
                  <a:pt x="154255" y="0"/>
                </a:lnTo>
                <a:cubicBezTo>
                  <a:pt x="184745" y="0"/>
                  <a:pt x="213986" y="12112"/>
                  <a:pt x="235546" y="33672"/>
                </a:cubicBezTo>
                <a:cubicBezTo>
                  <a:pt x="257106" y="55232"/>
                  <a:pt x="269218" y="84474"/>
                  <a:pt x="269218" y="114964"/>
                </a:cubicBezTo>
                <a:lnTo>
                  <a:pt x="269218" y="152032"/>
                </a:lnTo>
                <a:cubicBezTo>
                  <a:pt x="269218" y="182522"/>
                  <a:pt x="257106" y="211763"/>
                  <a:pt x="235546" y="233323"/>
                </a:cubicBezTo>
                <a:cubicBezTo>
                  <a:pt x="213986" y="254883"/>
                  <a:pt x="184745" y="266995"/>
                  <a:pt x="154255" y="266995"/>
                </a:cubicBezTo>
                <a:lnTo>
                  <a:pt x="114964" y="266995"/>
                </a:lnTo>
                <a:cubicBezTo>
                  <a:pt x="84474" y="266995"/>
                  <a:pt x="55232" y="254883"/>
                  <a:pt x="33672" y="233323"/>
                </a:cubicBezTo>
                <a:cubicBezTo>
                  <a:pt x="12112" y="211763"/>
                  <a:pt x="0" y="182522"/>
                  <a:pt x="0" y="152032"/>
                </a:cubicBezTo>
                <a:lnTo>
                  <a:pt x="0" y="114964"/>
                </a:lnTo>
                <a:cubicBezTo>
                  <a:pt x="0" y="84474"/>
                  <a:pt x="12112" y="55232"/>
                  <a:pt x="33672" y="33672"/>
                </a:cubicBezTo>
                <a:cubicBezTo>
                  <a:pt x="55232" y="12112"/>
                  <a:pt x="84474" y="0"/>
                  <a:pt x="114964" y="0"/>
                </a:cubicBezTo>
                <a:close/>
              </a:path>
            </a:pathLst>
          </a:custGeom>
          <a:solidFill>
            <a:srgbClr val="F8D85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6" name="Google Shape;206;p23"/>
          <p:cNvSpPr txBox="1"/>
          <p:nvPr/>
        </p:nvSpPr>
        <p:spPr>
          <a:xfrm>
            <a:off x="15475407" y="3183909"/>
            <a:ext cx="673422" cy="810817"/>
          </a:xfrm>
          <a:prstGeom prst="rect">
            <a:avLst/>
          </a:prstGeom>
          <a:noFill/>
          <a:ln>
            <a:noFill/>
          </a:ln>
        </p:spPr>
        <p:txBody>
          <a:bodyPr anchorCtr="0" anchor="ctr" bIns="48325" lIns="48325" spcFirstLastPara="1" rIns="48325" wrap="square" tIns="48325">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207" name="Google Shape;207;p23"/>
          <p:cNvSpPr/>
          <p:nvPr/>
        </p:nvSpPr>
        <p:spPr>
          <a:xfrm>
            <a:off x="15594251" y="3437913"/>
            <a:ext cx="435734" cy="445764"/>
          </a:xfrm>
          <a:custGeom>
            <a:rect b="b" l="l" r="r" t="t"/>
            <a:pathLst>
              <a:path extrusionOk="0" h="594352" w="580979">
                <a:moveTo>
                  <a:pt x="0" y="0"/>
                </a:moveTo>
                <a:lnTo>
                  <a:pt x="580978" y="0"/>
                </a:lnTo>
                <a:lnTo>
                  <a:pt x="580978" y="594351"/>
                </a:lnTo>
                <a:lnTo>
                  <a:pt x="0" y="594351"/>
                </a:lnTo>
                <a:lnTo>
                  <a:pt x="0" y="0"/>
                </a:lnTo>
                <a:close/>
              </a:path>
            </a:pathLst>
          </a:custGeom>
          <a:blipFill rotWithShape="1">
            <a:blip r:embed="rId3">
              <a:alphaModFix/>
            </a:blip>
            <a:stretch>
              <a:fillRect b="0" l="0" r="0" t="0"/>
            </a:stretch>
          </a:blipFill>
          <a:ln>
            <a:noFill/>
          </a:ln>
        </p:spPr>
      </p:sp>
      <p:sp>
        <p:nvSpPr>
          <p:cNvPr id="208" name="Google Shape;208;p23"/>
          <p:cNvSpPr txBox="1"/>
          <p:nvPr/>
        </p:nvSpPr>
        <p:spPr>
          <a:xfrm>
            <a:off x="1572441" y="3487109"/>
            <a:ext cx="13746900" cy="456300"/>
          </a:xfrm>
          <a:prstGeom prst="rect">
            <a:avLst/>
          </a:prstGeom>
          <a:noFill/>
          <a:ln>
            <a:noFill/>
          </a:ln>
        </p:spPr>
        <p:txBody>
          <a:bodyPr anchorCtr="0" anchor="t" bIns="0" lIns="0" spcFirstLastPara="1" rIns="0" wrap="square" tIns="0">
            <a:spAutoFit/>
          </a:bodyPr>
          <a:lstStyle/>
          <a:p>
            <a:pPr indent="0" lvl="0" marL="0" marR="0" rtl="0" algn="l">
              <a:lnSpc>
                <a:spcPct val="139979"/>
              </a:lnSpc>
              <a:spcBef>
                <a:spcPts val="0"/>
              </a:spcBef>
              <a:spcAft>
                <a:spcPts val="0"/>
              </a:spcAft>
              <a:buNone/>
            </a:pPr>
            <a:r>
              <a:rPr b="0" i="0" lang="en-US" sz="2964" u="none" cap="none" strike="noStrike">
                <a:solidFill>
                  <a:srgbClr val="000000"/>
                </a:solidFill>
                <a:latin typeface="Poppins"/>
                <a:ea typeface="Poppins"/>
                <a:cs typeface="Poppins"/>
                <a:sym typeface="Poppins"/>
              </a:rPr>
              <a:t>An astronaut cat floating in space...</a:t>
            </a:r>
            <a:endParaRPr/>
          </a:p>
        </p:txBody>
      </p:sp>
      <p:sp>
        <p:nvSpPr>
          <p:cNvPr id="209" name="Google Shape;209;p23"/>
          <p:cNvSpPr/>
          <p:nvPr/>
        </p:nvSpPr>
        <p:spPr>
          <a:xfrm>
            <a:off x="1572450" y="2731263"/>
            <a:ext cx="2016555" cy="522927"/>
          </a:xfrm>
          <a:custGeom>
            <a:rect b="b" l="l" r="r" t="t"/>
            <a:pathLst>
              <a:path extrusionOk="0" h="807610" w="3859435">
                <a:moveTo>
                  <a:pt x="46266" y="0"/>
                </a:moveTo>
                <a:lnTo>
                  <a:pt x="3813169" y="0"/>
                </a:lnTo>
                <a:cubicBezTo>
                  <a:pt x="3825439" y="0"/>
                  <a:pt x="3837207" y="4874"/>
                  <a:pt x="3845884" y="13551"/>
                </a:cubicBezTo>
                <a:cubicBezTo>
                  <a:pt x="3854560" y="22228"/>
                  <a:pt x="3859435" y="33996"/>
                  <a:pt x="3859435" y="46266"/>
                </a:cubicBezTo>
                <a:lnTo>
                  <a:pt x="3859435" y="761344"/>
                </a:lnTo>
                <a:cubicBezTo>
                  <a:pt x="3859435" y="773614"/>
                  <a:pt x="3854560" y="785382"/>
                  <a:pt x="3845884" y="794059"/>
                </a:cubicBezTo>
                <a:cubicBezTo>
                  <a:pt x="3837207" y="802735"/>
                  <a:pt x="3825439" y="807610"/>
                  <a:pt x="3813169" y="807610"/>
                </a:cubicBezTo>
                <a:lnTo>
                  <a:pt x="46266" y="807610"/>
                </a:lnTo>
                <a:cubicBezTo>
                  <a:pt x="33996" y="807610"/>
                  <a:pt x="22228" y="802735"/>
                  <a:pt x="13551" y="794059"/>
                </a:cubicBezTo>
                <a:cubicBezTo>
                  <a:pt x="4874" y="785382"/>
                  <a:pt x="0" y="773614"/>
                  <a:pt x="0" y="761344"/>
                </a:cubicBezTo>
                <a:lnTo>
                  <a:pt x="0" y="46266"/>
                </a:lnTo>
                <a:cubicBezTo>
                  <a:pt x="0" y="33996"/>
                  <a:pt x="4874" y="22228"/>
                  <a:pt x="13551" y="13551"/>
                </a:cubicBezTo>
                <a:cubicBezTo>
                  <a:pt x="22228" y="4874"/>
                  <a:pt x="33996" y="0"/>
                  <a:pt x="46266" y="0"/>
                </a:cubicBezTo>
                <a:close/>
              </a:path>
            </a:pathLst>
          </a:custGeom>
          <a:solidFill>
            <a:srgbClr val="F8D853"/>
          </a:solidFill>
          <a:ln cap="sq" cmpd="sng" w="38100">
            <a:solidFill>
              <a:srgbClr val="F8D853"/>
            </a:solidFill>
            <a:prstDash val="solid"/>
            <a:miter lim="8000"/>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en-US" sz="1500">
                <a:latin typeface="Poppins"/>
                <a:ea typeface="Poppins"/>
                <a:cs typeface="Poppins"/>
                <a:sym typeface="Poppins"/>
              </a:rPr>
              <a:t>Try This Prompt!</a:t>
            </a:r>
            <a:endParaRPr b="1" sz="1500">
              <a:latin typeface="Poppins"/>
              <a:ea typeface="Poppins"/>
              <a:cs typeface="Poppins"/>
              <a:sym typeface="Poppi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996E2"/>
        </a:solidFill>
      </p:bgPr>
    </p:bg>
    <p:spTree>
      <p:nvGrpSpPr>
        <p:cNvPr id="213" name="Shape 213"/>
        <p:cNvGrpSpPr/>
        <p:nvPr/>
      </p:nvGrpSpPr>
      <p:grpSpPr>
        <a:xfrm>
          <a:off x="0" y="0"/>
          <a:ext cx="0" cy="0"/>
          <a:chOff x="0" y="0"/>
          <a:chExt cx="0" cy="0"/>
        </a:xfrm>
      </p:grpSpPr>
      <p:grpSp>
        <p:nvGrpSpPr>
          <p:cNvPr id="214" name="Google Shape;214;p24"/>
          <p:cNvGrpSpPr/>
          <p:nvPr/>
        </p:nvGrpSpPr>
        <p:grpSpPr>
          <a:xfrm>
            <a:off x="0" y="331161"/>
            <a:ext cx="18288000" cy="9352697"/>
            <a:chOff x="0" y="0"/>
            <a:chExt cx="688644" cy="352181"/>
          </a:xfrm>
        </p:grpSpPr>
        <p:sp>
          <p:nvSpPr>
            <p:cNvPr id="215" name="Google Shape;215;p24"/>
            <p:cNvSpPr/>
            <p:nvPr/>
          </p:nvSpPr>
          <p:spPr>
            <a:xfrm>
              <a:off x="0" y="0"/>
              <a:ext cx="688644" cy="352181"/>
            </a:xfrm>
            <a:custGeom>
              <a:rect b="b" l="l" r="r" t="t"/>
              <a:pathLst>
                <a:path extrusionOk="0" h="352181" w="688644">
                  <a:moveTo>
                    <a:pt x="229672" y="19070"/>
                  </a:moveTo>
                  <a:cubicBezTo>
                    <a:pt x="264863" y="7556"/>
                    <a:pt x="305114" y="0"/>
                    <a:pt x="344507" y="0"/>
                  </a:cubicBezTo>
                  <a:cubicBezTo>
                    <a:pt x="383902" y="0"/>
                    <a:pt x="421809" y="6476"/>
                    <a:pt x="456742" y="17990"/>
                  </a:cubicBezTo>
                  <a:cubicBezTo>
                    <a:pt x="457486" y="18350"/>
                    <a:pt x="458229" y="18350"/>
                    <a:pt x="458972" y="18710"/>
                  </a:cubicBezTo>
                  <a:cubicBezTo>
                    <a:pt x="590160" y="64765"/>
                    <a:pt x="686786" y="186379"/>
                    <a:pt x="688644" y="318270"/>
                  </a:cubicBezTo>
                  <a:lnTo>
                    <a:pt x="688644" y="352181"/>
                  </a:lnTo>
                  <a:lnTo>
                    <a:pt x="0" y="352181"/>
                  </a:lnTo>
                  <a:lnTo>
                    <a:pt x="0" y="318296"/>
                  </a:lnTo>
                  <a:cubicBezTo>
                    <a:pt x="1858" y="185660"/>
                    <a:pt x="96997" y="64045"/>
                    <a:pt x="229672" y="1907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6" name="Google Shape;216;p24"/>
            <p:cNvSpPr txBox="1"/>
            <p:nvPr/>
          </p:nvSpPr>
          <p:spPr>
            <a:xfrm>
              <a:off x="0" y="69850"/>
              <a:ext cx="688644" cy="28233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17" name="Google Shape;217;p24"/>
          <p:cNvSpPr txBox="1"/>
          <p:nvPr/>
        </p:nvSpPr>
        <p:spPr>
          <a:xfrm>
            <a:off x="1866759" y="4019554"/>
            <a:ext cx="14554482" cy="984250"/>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b="1" i="0" lang="en-US" sz="5499" u="none" cap="none" strike="noStrike">
                <a:solidFill>
                  <a:srgbClr val="000000"/>
                </a:solidFill>
                <a:latin typeface="Poppins"/>
                <a:ea typeface="Poppins"/>
                <a:cs typeface="Poppins"/>
                <a:sym typeface="Poppins"/>
              </a:rPr>
              <a:t>Independent Exploration Task</a:t>
            </a:r>
            <a:endParaRPr/>
          </a:p>
        </p:txBody>
      </p:sp>
      <p:sp>
        <p:nvSpPr>
          <p:cNvPr id="218" name="Google Shape;218;p24"/>
          <p:cNvSpPr txBox="1"/>
          <p:nvPr/>
        </p:nvSpPr>
        <p:spPr>
          <a:xfrm>
            <a:off x="6518896" y="2603039"/>
            <a:ext cx="5250208" cy="524517"/>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b="0" i="0" lang="en-US" sz="2974" u="none" cap="none" strike="noStrike">
                <a:solidFill>
                  <a:srgbClr val="000000"/>
                </a:solidFill>
                <a:latin typeface="Poppins Light"/>
                <a:ea typeface="Poppins Light"/>
                <a:cs typeface="Poppins Light"/>
                <a:sym typeface="Poppins Light"/>
              </a:rPr>
              <a:t>TRY IT YOURSELF</a:t>
            </a:r>
            <a:endParaRPr/>
          </a:p>
        </p:txBody>
      </p:sp>
      <p:sp>
        <p:nvSpPr>
          <p:cNvPr id="219" name="Google Shape;219;p24"/>
          <p:cNvSpPr txBox="1"/>
          <p:nvPr/>
        </p:nvSpPr>
        <p:spPr>
          <a:xfrm>
            <a:off x="1866759" y="7013579"/>
            <a:ext cx="14554482" cy="559436"/>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0" i="0" lang="en-US" sz="3099" u="none" cap="none" strike="noStrike">
                <a:solidFill>
                  <a:srgbClr val="000000"/>
                </a:solidFill>
                <a:latin typeface="Poppins"/>
                <a:ea typeface="Poppins"/>
                <a:cs typeface="Poppins"/>
                <a:sym typeface="Poppins"/>
              </a:rPr>
              <a:t>Apply the skills you’ve learned in this task.</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996E2"/>
        </a:solidFill>
      </p:bgPr>
    </p:bg>
    <p:spTree>
      <p:nvGrpSpPr>
        <p:cNvPr id="223" name="Shape 223"/>
        <p:cNvGrpSpPr/>
        <p:nvPr/>
      </p:nvGrpSpPr>
      <p:grpSpPr>
        <a:xfrm>
          <a:off x="0" y="0"/>
          <a:ext cx="0" cy="0"/>
          <a:chOff x="0" y="0"/>
          <a:chExt cx="0" cy="0"/>
        </a:xfrm>
      </p:grpSpPr>
      <p:grpSp>
        <p:nvGrpSpPr>
          <p:cNvPr id="224" name="Google Shape;224;p25"/>
          <p:cNvGrpSpPr/>
          <p:nvPr/>
        </p:nvGrpSpPr>
        <p:grpSpPr>
          <a:xfrm>
            <a:off x="375030" y="104645"/>
            <a:ext cx="17537940" cy="9229855"/>
            <a:chOff x="0" y="-57150"/>
            <a:chExt cx="4619046" cy="2430908"/>
          </a:xfrm>
        </p:grpSpPr>
        <p:sp>
          <p:nvSpPr>
            <p:cNvPr id="225" name="Google Shape;225;p25"/>
            <p:cNvSpPr/>
            <p:nvPr/>
          </p:nvSpPr>
          <p:spPr>
            <a:xfrm>
              <a:off x="0" y="0"/>
              <a:ext cx="4619046" cy="2373758"/>
            </a:xfrm>
            <a:custGeom>
              <a:rect b="b" l="l" r="r" t="t"/>
              <a:pathLst>
                <a:path extrusionOk="0"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5"/>
            <p:cNvSpPr txBox="1"/>
            <p:nvPr/>
          </p:nvSpPr>
          <p:spPr>
            <a:xfrm>
              <a:off x="0" y="-57150"/>
              <a:ext cx="4619046" cy="24309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27" name="Google Shape;227;p25"/>
          <p:cNvSpPr txBox="1"/>
          <p:nvPr/>
        </p:nvSpPr>
        <p:spPr>
          <a:xfrm>
            <a:off x="1028700" y="885825"/>
            <a:ext cx="8812509" cy="868680"/>
          </a:xfrm>
          <a:prstGeom prst="rect">
            <a:avLst/>
          </a:prstGeom>
          <a:noFill/>
          <a:ln>
            <a:noFill/>
          </a:ln>
        </p:spPr>
        <p:txBody>
          <a:bodyPr anchorCtr="0" anchor="t" bIns="0" lIns="0" spcFirstLastPara="1" rIns="0" wrap="square" tIns="0">
            <a:spAutoFit/>
          </a:bodyPr>
          <a:lstStyle/>
          <a:p>
            <a:pPr indent="0" lvl="0" marL="0" marR="0" rtl="0" algn="l">
              <a:lnSpc>
                <a:spcPct val="139979"/>
              </a:lnSpc>
              <a:spcBef>
                <a:spcPts val="0"/>
              </a:spcBef>
              <a:spcAft>
                <a:spcPts val="0"/>
              </a:spcAft>
              <a:buNone/>
            </a:pPr>
            <a:r>
              <a:rPr b="1" i="0" lang="en-US" sz="4800" u="none" cap="none" strike="noStrike">
                <a:solidFill>
                  <a:srgbClr val="000000"/>
                </a:solidFill>
                <a:latin typeface="Poppins"/>
                <a:ea typeface="Poppins"/>
                <a:cs typeface="Poppins"/>
                <a:sym typeface="Poppins"/>
              </a:rPr>
              <a:t>Your Task</a:t>
            </a:r>
            <a:endParaRPr/>
          </a:p>
        </p:txBody>
      </p:sp>
      <p:sp>
        <p:nvSpPr>
          <p:cNvPr id="228" name="Google Shape;228;p25"/>
          <p:cNvSpPr txBox="1"/>
          <p:nvPr/>
        </p:nvSpPr>
        <p:spPr>
          <a:xfrm>
            <a:off x="1028700" y="2175408"/>
            <a:ext cx="15896400" cy="43170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3099" u="none" cap="none" strike="noStrike">
                <a:solidFill>
                  <a:srgbClr val="000000"/>
                </a:solidFill>
                <a:latin typeface="Poppins"/>
                <a:ea typeface="Poppins"/>
                <a:cs typeface="Poppins"/>
                <a:sym typeface="Poppins"/>
              </a:rPr>
              <a:t>Your task is to create a poster for a movie about a mysterious figure known as the Colour Thief who steals colours from the world, turning everything into shades of grey. </a:t>
            </a:r>
            <a:endParaRPr/>
          </a:p>
          <a:p>
            <a:pPr indent="0" lvl="0" marL="0" marR="0" rtl="0" algn="l">
              <a:lnSpc>
                <a:spcPct val="115000"/>
              </a:lnSpc>
              <a:spcBef>
                <a:spcPts val="0"/>
              </a:spcBef>
              <a:spcAft>
                <a:spcPts val="0"/>
              </a:spcAft>
              <a:buNone/>
            </a:pPr>
            <a:r>
              <a:t/>
            </a:r>
            <a:endParaRPr b="0" i="0" sz="3099" u="none" cap="none" strike="noStrike">
              <a:solidFill>
                <a:srgbClr val="000000"/>
              </a:solidFill>
              <a:latin typeface="Poppins"/>
              <a:ea typeface="Poppins"/>
              <a:cs typeface="Poppins"/>
              <a:sym typeface="Poppins"/>
            </a:endParaRPr>
          </a:p>
          <a:p>
            <a:pPr indent="0" lvl="0" marL="0" marR="0" rtl="0" algn="l">
              <a:lnSpc>
                <a:spcPct val="115000"/>
              </a:lnSpc>
              <a:spcBef>
                <a:spcPts val="0"/>
              </a:spcBef>
              <a:spcAft>
                <a:spcPts val="0"/>
              </a:spcAft>
              <a:buNone/>
            </a:pPr>
            <a:r>
              <a:rPr b="1" i="0" lang="en-US" sz="3099" u="sng" cap="none" strike="noStrike">
                <a:solidFill>
                  <a:srgbClr val="000000"/>
                </a:solidFill>
                <a:latin typeface="Poppins"/>
                <a:ea typeface="Poppins"/>
                <a:cs typeface="Poppins"/>
                <a:sym typeface="Poppins"/>
              </a:rPr>
              <a:t>Using generative AI tools, use your imagination to create a prompt that will produce an eye-catching poster.</a:t>
            </a:r>
            <a:r>
              <a:rPr b="0" i="0" lang="en-US" sz="3099" u="none" cap="none" strike="noStrike">
                <a:solidFill>
                  <a:srgbClr val="000000"/>
                </a:solidFill>
                <a:latin typeface="Poppins"/>
                <a:ea typeface="Poppins"/>
                <a:cs typeface="Poppins"/>
                <a:sym typeface="Poppins"/>
              </a:rPr>
              <a:t> You can decide on what the Colour Thief should look like, the genre of the movie, and artistic style. </a:t>
            </a:r>
            <a:endParaRPr/>
          </a:p>
          <a:p>
            <a:pPr indent="0" lvl="0" marL="0" marR="0" rtl="0" algn="l">
              <a:lnSpc>
                <a:spcPct val="115000"/>
              </a:lnSpc>
              <a:spcBef>
                <a:spcPts val="0"/>
              </a:spcBef>
              <a:spcAft>
                <a:spcPts val="0"/>
              </a:spcAft>
              <a:buNone/>
            </a:pPr>
            <a:r>
              <a:t/>
            </a:r>
            <a:endParaRPr b="0" i="0" sz="3099" u="none" cap="none" strike="noStrike">
              <a:solidFill>
                <a:srgbClr val="000000"/>
              </a:solidFill>
              <a:latin typeface="Poppins"/>
              <a:ea typeface="Poppins"/>
              <a:cs typeface="Poppins"/>
              <a:sym typeface="Poppins"/>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996E2"/>
        </a:solidFill>
      </p:bgPr>
    </p:bg>
    <p:spTree>
      <p:nvGrpSpPr>
        <p:cNvPr id="232" name="Shape 232"/>
        <p:cNvGrpSpPr/>
        <p:nvPr/>
      </p:nvGrpSpPr>
      <p:grpSpPr>
        <a:xfrm>
          <a:off x="0" y="0"/>
          <a:ext cx="0" cy="0"/>
          <a:chOff x="0" y="0"/>
          <a:chExt cx="0" cy="0"/>
        </a:xfrm>
      </p:grpSpPr>
      <p:grpSp>
        <p:nvGrpSpPr>
          <p:cNvPr id="233" name="Google Shape;233;p26"/>
          <p:cNvGrpSpPr/>
          <p:nvPr/>
        </p:nvGrpSpPr>
        <p:grpSpPr>
          <a:xfrm>
            <a:off x="375030" y="104645"/>
            <a:ext cx="17537940" cy="9229855"/>
            <a:chOff x="0" y="-57150"/>
            <a:chExt cx="4619046" cy="2430908"/>
          </a:xfrm>
        </p:grpSpPr>
        <p:sp>
          <p:nvSpPr>
            <p:cNvPr id="234" name="Google Shape;234;p26"/>
            <p:cNvSpPr/>
            <p:nvPr/>
          </p:nvSpPr>
          <p:spPr>
            <a:xfrm>
              <a:off x="0" y="0"/>
              <a:ext cx="4619046" cy="2373758"/>
            </a:xfrm>
            <a:custGeom>
              <a:rect b="b" l="l" r="r" t="t"/>
              <a:pathLst>
                <a:path extrusionOk="0"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5" name="Google Shape;235;p26"/>
            <p:cNvSpPr txBox="1"/>
            <p:nvPr/>
          </p:nvSpPr>
          <p:spPr>
            <a:xfrm>
              <a:off x="0" y="-57150"/>
              <a:ext cx="4619046" cy="24309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236" name="Google Shape;236;p26"/>
          <p:cNvSpPr txBox="1"/>
          <p:nvPr/>
        </p:nvSpPr>
        <p:spPr>
          <a:xfrm>
            <a:off x="1866759" y="3290570"/>
            <a:ext cx="14554482" cy="984250"/>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b="1" i="0" lang="en-US" sz="5499" u="none" cap="none" strike="noStrike">
                <a:solidFill>
                  <a:srgbClr val="000000"/>
                </a:solidFill>
                <a:latin typeface="Poppins"/>
                <a:ea typeface="Poppins"/>
                <a:cs typeface="Poppins"/>
                <a:sym typeface="Poppins"/>
              </a:rPr>
              <a:t>Group Sharing!</a:t>
            </a:r>
            <a:endParaRPr/>
          </a:p>
        </p:txBody>
      </p:sp>
      <p:sp>
        <p:nvSpPr>
          <p:cNvPr id="237" name="Google Shape;237;p26"/>
          <p:cNvSpPr txBox="1"/>
          <p:nvPr/>
        </p:nvSpPr>
        <p:spPr>
          <a:xfrm>
            <a:off x="1866759" y="6284595"/>
            <a:ext cx="14554482" cy="559436"/>
          </a:xfrm>
          <a:prstGeom prst="rect">
            <a:avLst/>
          </a:prstGeom>
          <a:noFill/>
          <a:ln>
            <a:noFill/>
          </a:ln>
        </p:spPr>
        <p:txBody>
          <a:bodyPr anchorCtr="0" anchor="t" bIns="0" lIns="0" spcFirstLastPara="1" rIns="0" wrap="square" tIns="0">
            <a:spAutoFit/>
          </a:bodyPr>
          <a:lstStyle/>
          <a:p>
            <a:pPr indent="0" lvl="0" marL="0" marR="0" rtl="0" algn="ctr">
              <a:lnSpc>
                <a:spcPct val="140012"/>
              </a:lnSpc>
              <a:spcBef>
                <a:spcPts val="0"/>
              </a:spcBef>
              <a:spcAft>
                <a:spcPts val="0"/>
              </a:spcAft>
              <a:buNone/>
            </a:pPr>
            <a:r>
              <a:rPr b="0" i="0" lang="en-US" sz="3099" u="none" cap="none" strike="noStrike">
                <a:solidFill>
                  <a:srgbClr val="000000"/>
                </a:solidFill>
                <a:latin typeface="Poppins"/>
                <a:ea typeface="Poppins"/>
                <a:cs typeface="Poppins"/>
                <a:sym typeface="Poppins"/>
              </a:rPr>
              <a:t>What did you come up with?</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45D78"/>
        </a:solidFill>
      </p:bgPr>
    </p:bg>
    <p:spTree>
      <p:nvGrpSpPr>
        <p:cNvPr id="241" name="Shape 241"/>
        <p:cNvGrpSpPr/>
        <p:nvPr/>
      </p:nvGrpSpPr>
      <p:grpSpPr>
        <a:xfrm>
          <a:off x="0" y="0"/>
          <a:ext cx="0" cy="0"/>
          <a:chOff x="0" y="0"/>
          <a:chExt cx="0" cy="0"/>
        </a:xfrm>
      </p:grpSpPr>
      <p:sp>
        <p:nvSpPr>
          <p:cNvPr id="242" name="Google Shape;242;p27"/>
          <p:cNvSpPr txBox="1"/>
          <p:nvPr/>
        </p:nvSpPr>
        <p:spPr>
          <a:xfrm>
            <a:off x="5211153" y="3800362"/>
            <a:ext cx="7865694" cy="1343138"/>
          </a:xfrm>
          <a:prstGeom prst="rect">
            <a:avLst/>
          </a:prstGeom>
          <a:noFill/>
          <a:ln>
            <a:noFill/>
          </a:ln>
        </p:spPr>
        <p:txBody>
          <a:bodyPr anchorCtr="0" anchor="t" bIns="0" lIns="0" spcFirstLastPara="1" rIns="0" wrap="square" tIns="0">
            <a:spAutoFit/>
          </a:bodyPr>
          <a:lstStyle/>
          <a:p>
            <a:pPr indent="0" lvl="0" marL="0" marR="0" rtl="0" algn="ctr">
              <a:lnSpc>
                <a:spcPct val="140018"/>
              </a:lnSpc>
              <a:spcBef>
                <a:spcPts val="0"/>
              </a:spcBef>
              <a:spcAft>
                <a:spcPts val="0"/>
              </a:spcAft>
              <a:buNone/>
            </a:pPr>
            <a:r>
              <a:rPr b="1" i="0" lang="en-US" sz="7494" u="none" cap="none" strike="noStrike">
                <a:solidFill>
                  <a:srgbClr val="FFFFFF"/>
                </a:solidFill>
                <a:latin typeface="Poppins"/>
                <a:ea typeface="Poppins"/>
                <a:cs typeface="Poppins"/>
                <a:sym typeface="Poppins"/>
              </a:rPr>
              <a:t>Well Done!</a:t>
            </a:r>
            <a:endParaRPr/>
          </a:p>
        </p:txBody>
      </p:sp>
      <p:sp>
        <p:nvSpPr>
          <p:cNvPr id="243" name="Google Shape;243;p27"/>
          <p:cNvSpPr txBox="1"/>
          <p:nvPr/>
        </p:nvSpPr>
        <p:spPr>
          <a:xfrm>
            <a:off x="15443436" y="367013"/>
            <a:ext cx="1973100" cy="317100"/>
          </a:xfrm>
          <a:prstGeom prst="rect">
            <a:avLst/>
          </a:prstGeom>
          <a:noFill/>
          <a:ln>
            <a:noFill/>
          </a:ln>
        </p:spPr>
        <p:txBody>
          <a:bodyPr anchorCtr="0" anchor="t" bIns="0" lIns="0" spcFirstLastPara="1" rIns="0" wrap="square" tIns="0">
            <a:spAutoFit/>
          </a:bodyPr>
          <a:lstStyle/>
          <a:p>
            <a:pPr indent="0" lvl="0" marL="0" rtl="0" algn="r">
              <a:lnSpc>
                <a:spcPct val="140000"/>
              </a:lnSpc>
              <a:spcBef>
                <a:spcPts val="0"/>
              </a:spcBef>
              <a:spcAft>
                <a:spcPts val="0"/>
              </a:spcAft>
              <a:buClr>
                <a:schemeClr val="dk1"/>
              </a:buClr>
              <a:buFont typeface="Arial"/>
              <a:buNone/>
            </a:pPr>
            <a:r>
              <a:rPr lang="en-US" sz="2060">
                <a:solidFill>
                  <a:schemeClr val="lt1"/>
                </a:solidFill>
                <a:latin typeface="Poppins Light"/>
                <a:ea typeface="Poppins Light"/>
                <a:cs typeface="Poppins Light"/>
                <a:sym typeface="Poppins Light"/>
              </a:rPr>
              <a:t>LESSON 3.10</a:t>
            </a:r>
            <a:endParaRPr/>
          </a:p>
        </p:txBody>
      </p:sp>
      <p:cxnSp>
        <p:nvCxnSpPr>
          <p:cNvPr id="244" name="Google Shape;244;p27"/>
          <p:cNvCxnSpPr/>
          <p:nvPr/>
        </p:nvCxnSpPr>
        <p:spPr>
          <a:xfrm>
            <a:off x="1028700" y="574639"/>
            <a:ext cx="14414736" cy="4763"/>
          </a:xfrm>
          <a:prstGeom prst="straightConnector1">
            <a:avLst/>
          </a:prstGeom>
          <a:noFill/>
          <a:ln cap="flat" cmpd="sng" w="19050">
            <a:solidFill>
              <a:srgbClr val="FFFFFF"/>
            </a:solidFill>
            <a:prstDash val="solid"/>
            <a:round/>
            <a:headEnd len="sm" w="sm" type="none"/>
            <a:tailEnd len="sm" w="sm" type="non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302F"/>
        </a:solidFill>
      </p:bgPr>
    </p:bg>
    <p:spTree>
      <p:nvGrpSpPr>
        <p:cNvPr id="98" name="Shape 98"/>
        <p:cNvGrpSpPr/>
        <p:nvPr/>
      </p:nvGrpSpPr>
      <p:grpSpPr>
        <a:xfrm>
          <a:off x="0" y="0"/>
          <a:ext cx="0" cy="0"/>
          <a:chOff x="0" y="0"/>
          <a:chExt cx="0" cy="0"/>
        </a:xfrm>
      </p:grpSpPr>
      <p:grpSp>
        <p:nvGrpSpPr>
          <p:cNvPr id="99" name="Google Shape;99;p14"/>
          <p:cNvGrpSpPr/>
          <p:nvPr/>
        </p:nvGrpSpPr>
        <p:grpSpPr>
          <a:xfrm>
            <a:off x="375030" y="104643"/>
            <a:ext cx="17538261" cy="9229915"/>
            <a:chOff x="0" y="-57150"/>
            <a:chExt cx="4619100" cy="2430908"/>
          </a:xfrm>
        </p:grpSpPr>
        <p:sp>
          <p:nvSpPr>
            <p:cNvPr id="100" name="Google Shape;100;p14"/>
            <p:cNvSpPr/>
            <p:nvPr/>
          </p:nvSpPr>
          <p:spPr>
            <a:xfrm>
              <a:off x="0" y="0"/>
              <a:ext cx="4619046" cy="2373758"/>
            </a:xfrm>
            <a:custGeom>
              <a:rect b="b" l="l" r="r" t="t"/>
              <a:pathLst>
                <a:path extrusionOk="0"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01" name="Google Shape;101;p14"/>
            <p:cNvSpPr txBox="1"/>
            <p:nvPr/>
          </p:nvSpPr>
          <p:spPr>
            <a:xfrm>
              <a:off x="0" y="-57150"/>
              <a:ext cx="4619100" cy="243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02" name="Google Shape;102;p14"/>
          <p:cNvSpPr txBox="1"/>
          <p:nvPr/>
        </p:nvSpPr>
        <p:spPr>
          <a:xfrm>
            <a:off x="3050936" y="885825"/>
            <a:ext cx="12186000" cy="738900"/>
          </a:xfrm>
          <a:prstGeom prst="rect">
            <a:avLst/>
          </a:prstGeom>
          <a:noFill/>
          <a:ln>
            <a:noFill/>
          </a:ln>
        </p:spPr>
        <p:txBody>
          <a:bodyPr anchorCtr="0" anchor="t" bIns="0" lIns="0" spcFirstLastPara="1" rIns="0" wrap="square" tIns="0">
            <a:spAutoFit/>
          </a:bodyPr>
          <a:lstStyle/>
          <a:p>
            <a:pPr indent="0" lvl="0" marL="0" marR="0" rtl="0" algn="ctr">
              <a:lnSpc>
                <a:spcPct val="139979"/>
              </a:lnSpc>
              <a:spcBef>
                <a:spcPts val="0"/>
              </a:spcBef>
              <a:spcAft>
                <a:spcPts val="0"/>
              </a:spcAft>
              <a:buNone/>
            </a:pPr>
            <a:r>
              <a:rPr b="1" lang="en-US" sz="4800">
                <a:solidFill>
                  <a:srgbClr val="000000"/>
                </a:solidFill>
                <a:latin typeface="Poppins"/>
                <a:ea typeface="Poppins"/>
                <a:cs typeface="Poppins"/>
                <a:sym typeface="Poppins"/>
              </a:rPr>
              <a:t>Using AI Tools Safely and Responsibly</a:t>
            </a:r>
            <a:endParaRPr/>
          </a:p>
        </p:txBody>
      </p:sp>
      <p:sp>
        <p:nvSpPr>
          <p:cNvPr id="103" name="Google Shape;103;p14"/>
          <p:cNvSpPr txBox="1"/>
          <p:nvPr/>
        </p:nvSpPr>
        <p:spPr>
          <a:xfrm>
            <a:off x="3050936" y="2203983"/>
            <a:ext cx="12186000" cy="960300"/>
          </a:xfrm>
          <a:prstGeom prst="rect">
            <a:avLst/>
          </a:prstGeom>
          <a:noFill/>
          <a:ln>
            <a:noFill/>
          </a:ln>
        </p:spPr>
        <p:txBody>
          <a:bodyPr anchorCtr="0" anchor="t" bIns="0" lIns="0" spcFirstLastPara="1" rIns="0" wrap="square" tIns="0">
            <a:spAutoFit/>
          </a:bodyPr>
          <a:lstStyle/>
          <a:p>
            <a:pPr indent="0" lvl="0" marL="0" marR="0" rtl="0" algn="ctr">
              <a:lnSpc>
                <a:spcPct val="140015"/>
              </a:lnSpc>
              <a:spcBef>
                <a:spcPts val="0"/>
              </a:spcBef>
              <a:spcAft>
                <a:spcPts val="0"/>
              </a:spcAft>
              <a:buNone/>
            </a:pPr>
            <a:r>
              <a:rPr lang="en-US" sz="2599">
                <a:solidFill>
                  <a:srgbClr val="000000"/>
                </a:solidFill>
                <a:latin typeface="Poppins"/>
                <a:ea typeface="Poppins"/>
                <a:cs typeface="Poppins"/>
                <a:sym typeface="Poppins"/>
              </a:rPr>
              <a:t>Before we get started with the lesson, we must first remember these rules of using generative AI tools safely and responsibly. </a:t>
            </a:r>
            <a:endParaRPr/>
          </a:p>
        </p:txBody>
      </p:sp>
      <p:sp>
        <p:nvSpPr>
          <p:cNvPr id="104" name="Google Shape;104;p14"/>
          <p:cNvSpPr txBox="1"/>
          <p:nvPr/>
        </p:nvSpPr>
        <p:spPr>
          <a:xfrm>
            <a:off x="1517975" y="3848026"/>
            <a:ext cx="15252000" cy="40383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1" lang="en-US" sz="2899">
                <a:solidFill>
                  <a:srgbClr val="000000"/>
                </a:solidFill>
                <a:latin typeface="Poppins"/>
                <a:ea typeface="Poppins"/>
                <a:cs typeface="Poppins"/>
                <a:sym typeface="Poppins"/>
              </a:rPr>
              <a:t>1. Never share your personal and sensitive information when interacting with AI. </a:t>
            </a:r>
            <a:endParaRPr/>
          </a:p>
          <a:p>
            <a:pPr indent="0" lvl="0" marL="0" marR="0" rtl="0" algn="l">
              <a:lnSpc>
                <a:spcPct val="115000"/>
              </a:lnSpc>
              <a:spcBef>
                <a:spcPts val="0"/>
              </a:spcBef>
              <a:spcAft>
                <a:spcPts val="0"/>
              </a:spcAft>
              <a:buNone/>
            </a:pPr>
            <a:r>
              <a:t/>
            </a:r>
            <a:endParaRPr b="1" sz="2899">
              <a:solidFill>
                <a:srgbClr val="000000"/>
              </a:solidFill>
              <a:latin typeface="Poppins"/>
              <a:ea typeface="Poppins"/>
              <a:cs typeface="Poppins"/>
              <a:sym typeface="Poppins"/>
            </a:endParaRPr>
          </a:p>
          <a:p>
            <a:pPr indent="0" lvl="0" marL="0" marR="0" rtl="0" algn="l">
              <a:lnSpc>
                <a:spcPct val="115000"/>
              </a:lnSpc>
              <a:spcBef>
                <a:spcPts val="0"/>
              </a:spcBef>
              <a:spcAft>
                <a:spcPts val="0"/>
              </a:spcAft>
              <a:buNone/>
            </a:pPr>
            <a:r>
              <a:rPr b="1" lang="en-US" sz="2899">
                <a:solidFill>
                  <a:srgbClr val="000000"/>
                </a:solidFill>
                <a:latin typeface="Poppins"/>
                <a:ea typeface="Poppins"/>
                <a:cs typeface="Poppins"/>
                <a:sym typeface="Poppins"/>
              </a:rPr>
              <a:t>2. Be aware of AI's limitations and potential biases in its responses.</a:t>
            </a:r>
            <a:endParaRPr/>
          </a:p>
          <a:p>
            <a:pPr indent="0" lvl="0" marL="0" marR="0" rtl="0" algn="l">
              <a:lnSpc>
                <a:spcPct val="115000"/>
              </a:lnSpc>
              <a:spcBef>
                <a:spcPts val="0"/>
              </a:spcBef>
              <a:spcAft>
                <a:spcPts val="0"/>
              </a:spcAft>
              <a:buNone/>
            </a:pPr>
            <a:r>
              <a:t/>
            </a:r>
            <a:endParaRPr b="1" sz="2899">
              <a:solidFill>
                <a:srgbClr val="000000"/>
              </a:solidFill>
              <a:latin typeface="Poppins"/>
              <a:ea typeface="Poppins"/>
              <a:cs typeface="Poppins"/>
              <a:sym typeface="Poppins"/>
            </a:endParaRPr>
          </a:p>
          <a:p>
            <a:pPr indent="0" lvl="0" marL="0" marR="0" rtl="0" algn="l">
              <a:lnSpc>
                <a:spcPct val="115000"/>
              </a:lnSpc>
              <a:spcBef>
                <a:spcPts val="0"/>
              </a:spcBef>
              <a:spcAft>
                <a:spcPts val="0"/>
              </a:spcAft>
              <a:buNone/>
            </a:pPr>
            <a:r>
              <a:rPr b="1" lang="en-US" sz="2899">
                <a:solidFill>
                  <a:srgbClr val="000000"/>
                </a:solidFill>
                <a:latin typeface="Poppins"/>
                <a:ea typeface="Poppins"/>
                <a:cs typeface="Poppins"/>
                <a:sym typeface="Poppins"/>
              </a:rPr>
              <a:t>3. AI has a tendency to fabricate information at times. Always remember to fact-check any AI-generated information before using it. </a:t>
            </a:r>
            <a:endParaRPr/>
          </a:p>
          <a:p>
            <a:pPr indent="0" lvl="0" marL="0" marR="0" rtl="0" algn="l">
              <a:lnSpc>
                <a:spcPct val="115000"/>
              </a:lnSpc>
              <a:spcBef>
                <a:spcPts val="0"/>
              </a:spcBef>
              <a:spcAft>
                <a:spcPts val="0"/>
              </a:spcAft>
              <a:buNone/>
            </a:pPr>
            <a:r>
              <a:t/>
            </a:r>
            <a:endParaRPr b="1" sz="2899">
              <a:solidFill>
                <a:srgbClr val="000000"/>
              </a:solidFill>
              <a:latin typeface="Poppins"/>
              <a:ea typeface="Poppins"/>
              <a:cs typeface="Poppins"/>
              <a:sym typeface="Poppins"/>
            </a:endParaRPr>
          </a:p>
          <a:p>
            <a:pPr indent="0" lvl="0" marL="0" marR="0" rtl="0" algn="l">
              <a:lnSpc>
                <a:spcPct val="115000"/>
              </a:lnSpc>
              <a:spcBef>
                <a:spcPts val="0"/>
              </a:spcBef>
              <a:spcAft>
                <a:spcPts val="0"/>
              </a:spcAft>
              <a:buNone/>
            </a:pPr>
            <a:r>
              <a:rPr b="1" lang="en-US" sz="2899">
                <a:solidFill>
                  <a:srgbClr val="000000"/>
                </a:solidFill>
                <a:latin typeface="Poppins"/>
                <a:ea typeface="Poppins"/>
                <a:cs typeface="Poppins"/>
                <a:sym typeface="Poppins"/>
              </a:rPr>
              <a:t>4.Use AI ethically: respect privacy, avoid harmful content, and think critically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C302F"/>
        </a:solidFill>
      </p:bgPr>
    </p:bg>
    <p:spTree>
      <p:nvGrpSpPr>
        <p:cNvPr id="108" name="Shape 108"/>
        <p:cNvGrpSpPr/>
        <p:nvPr/>
      </p:nvGrpSpPr>
      <p:grpSpPr>
        <a:xfrm>
          <a:off x="0" y="0"/>
          <a:ext cx="0" cy="0"/>
          <a:chOff x="0" y="0"/>
          <a:chExt cx="0" cy="0"/>
        </a:xfrm>
      </p:grpSpPr>
      <p:grpSp>
        <p:nvGrpSpPr>
          <p:cNvPr id="109" name="Google Shape;109;p15"/>
          <p:cNvGrpSpPr/>
          <p:nvPr/>
        </p:nvGrpSpPr>
        <p:grpSpPr>
          <a:xfrm>
            <a:off x="375030" y="104643"/>
            <a:ext cx="17538261" cy="9229915"/>
            <a:chOff x="0" y="-57150"/>
            <a:chExt cx="4619100" cy="2430908"/>
          </a:xfrm>
        </p:grpSpPr>
        <p:sp>
          <p:nvSpPr>
            <p:cNvPr id="110" name="Google Shape;110;p15"/>
            <p:cNvSpPr/>
            <p:nvPr/>
          </p:nvSpPr>
          <p:spPr>
            <a:xfrm>
              <a:off x="0" y="0"/>
              <a:ext cx="4619046" cy="2373758"/>
            </a:xfrm>
            <a:custGeom>
              <a:rect b="b" l="l" r="r" t="t"/>
              <a:pathLst>
                <a:path extrusionOk="0"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p:txBody>
        </p:sp>
        <p:sp>
          <p:nvSpPr>
            <p:cNvPr id="111" name="Google Shape;111;p15"/>
            <p:cNvSpPr txBox="1"/>
            <p:nvPr/>
          </p:nvSpPr>
          <p:spPr>
            <a:xfrm>
              <a:off x="0" y="-57150"/>
              <a:ext cx="4619100" cy="2430900"/>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sz="1800">
                <a:solidFill>
                  <a:schemeClr val="dk1"/>
                </a:solidFill>
                <a:latin typeface="Calibri"/>
                <a:ea typeface="Calibri"/>
                <a:cs typeface="Calibri"/>
                <a:sym typeface="Calibri"/>
              </a:endParaRPr>
            </a:p>
          </p:txBody>
        </p:sp>
      </p:grpSp>
      <p:sp>
        <p:nvSpPr>
          <p:cNvPr id="112" name="Google Shape;112;p15"/>
          <p:cNvSpPr txBox="1"/>
          <p:nvPr/>
        </p:nvSpPr>
        <p:spPr>
          <a:xfrm>
            <a:off x="1028700" y="885825"/>
            <a:ext cx="8812500" cy="738900"/>
          </a:xfrm>
          <a:prstGeom prst="rect">
            <a:avLst/>
          </a:prstGeom>
          <a:noFill/>
          <a:ln>
            <a:noFill/>
          </a:ln>
        </p:spPr>
        <p:txBody>
          <a:bodyPr anchorCtr="0" anchor="t" bIns="0" lIns="0" spcFirstLastPara="1" rIns="0" wrap="square" tIns="0">
            <a:spAutoFit/>
          </a:bodyPr>
          <a:lstStyle/>
          <a:p>
            <a:pPr indent="0" lvl="0" marL="0" marR="0" rtl="0" algn="l">
              <a:lnSpc>
                <a:spcPct val="139979"/>
              </a:lnSpc>
              <a:spcBef>
                <a:spcPts val="0"/>
              </a:spcBef>
              <a:spcAft>
                <a:spcPts val="0"/>
              </a:spcAft>
              <a:buNone/>
            </a:pPr>
            <a:r>
              <a:rPr b="1" lang="en-US" sz="4800">
                <a:solidFill>
                  <a:srgbClr val="000000"/>
                </a:solidFill>
                <a:latin typeface="Poppins"/>
                <a:ea typeface="Poppins"/>
                <a:cs typeface="Poppins"/>
                <a:sym typeface="Poppins"/>
              </a:rPr>
              <a:t>What You’ll Need</a:t>
            </a:r>
            <a:endParaRPr/>
          </a:p>
        </p:txBody>
      </p:sp>
      <p:sp>
        <p:nvSpPr>
          <p:cNvPr id="113" name="Google Shape;113;p15"/>
          <p:cNvSpPr txBox="1"/>
          <p:nvPr/>
        </p:nvSpPr>
        <p:spPr>
          <a:xfrm>
            <a:off x="1028700" y="2232203"/>
            <a:ext cx="15849600" cy="1788000"/>
          </a:xfrm>
          <a:prstGeom prst="rect">
            <a:avLst/>
          </a:prstGeom>
          <a:noFill/>
          <a:ln>
            <a:noFill/>
          </a:ln>
        </p:spPr>
        <p:txBody>
          <a:bodyPr anchorCtr="0" anchor="t" bIns="0" lIns="0" spcFirstLastPara="1" rIns="0" wrap="square" tIns="0">
            <a:spAutoFit/>
          </a:bodyPr>
          <a:lstStyle/>
          <a:p>
            <a:pPr indent="-334639" lvl="1" marL="669282" marR="0" rtl="0" algn="l">
              <a:lnSpc>
                <a:spcPct val="140012"/>
              </a:lnSpc>
              <a:spcBef>
                <a:spcPts val="0"/>
              </a:spcBef>
              <a:spcAft>
                <a:spcPts val="0"/>
              </a:spcAft>
              <a:buClr>
                <a:srgbClr val="000000"/>
              </a:buClr>
              <a:buSzPts val="3099"/>
              <a:buFont typeface="Arial"/>
              <a:buChar char="•"/>
            </a:pPr>
            <a:r>
              <a:rPr b="0" i="0" lang="en-US" sz="3099" u="none" cap="none" strike="noStrike">
                <a:solidFill>
                  <a:srgbClr val="000000"/>
                </a:solidFill>
                <a:latin typeface="Poppins"/>
                <a:ea typeface="Poppins"/>
                <a:cs typeface="Poppins"/>
                <a:sym typeface="Poppins"/>
              </a:rPr>
              <a:t>Computer with internet access</a:t>
            </a:r>
            <a:endParaRPr/>
          </a:p>
          <a:p>
            <a:pPr indent="-334639" lvl="1" marL="669282" marR="0" rtl="0" algn="l">
              <a:lnSpc>
                <a:spcPct val="140012"/>
              </a:lnSpc>
              <a:spcBef>
                <a:spcPts val="0"/>
              </a:spcBef>
              <a:spcAft>
                <a:spcPts val="0"/>
              </a:spcAft>
              <a:buClr>
                <a:srgbClr val="000000"/>
              </a:buClr>
              <a:buSzPts val="3099"/>
              <a:buFont typeface="Arial"/>
              <a:buChar char="•"/>
            </a:pPr>
            <a:r>
              <a:rPr b="0" i="0" lang="en-US" sz="3099" u="none" cap="none" strike="noStrike">
                <a:solidFill>
                  <a:srgbClr val="000000"/>
                </a:solidFill>
                <a:latin typeface="Poppins"/>
                <a:ea typeface="Poppins"/>
                <a:cs typeface="Poppins"/>
                <a:sym typeface="Poppins"/>
              </a:rPr>
              <a:t>Access to </a:t>
            </a:r>
            <a:r>
              <a:rPr lang="en-US" sz="3099">
                <a:latin typeface="Poppins"/>
                <a:ea typeface="Poppins"/>
                <a:cs typeface="Poppins"/>
                <a:sym typeface="Poppins"/>
              </a:rPr>
              <a:t>a generative AI tool such as ChatGPT, Microsoft Copilot, or Gemini.</a:t>
            </a:r>
            <a:endParaRPr/>
          </a:p>
          <a:p>
            <a:pPr indent="0" lvl="0" marL="0" marR="0" rtl="0" algn="l">
              <a:lnSpc>
                <a:spcPct val="94837"/>
              </a:lnSpc>
              <a:spcBef>
                <a:spcPts val="0"/>
              </a:spcBef>
              <a:spcAft>
                <a:spcPts val="0"/>
              </a:spcAft>
              <a:buNone/>
            </a:pPr>
            <a:r>
              <a:t/>
            </a:r>
            <a:endParaRPr sz="3099">
              <a:solidFill>
                <a:srgbClr val="000000"/>
              </a:solidFill>
              <a:latin typeface="Poppins"/>
              <a:ea typeface="Poppins"/>
              <a:cs typeface="Poppins"/>
              <a:sym typeface="Poppins"/>
            </a:endParaRPr>
          </a:p>
        </p:txBody>
      </p:sp>
      <p:sp>
        <p:nvSpPr>
          <p:cNvPr id="114" name="Google Shape;114;p15"/>
          <p:cNvSpPr txBox="1"/>
          <p:nvPr/>
        </p:nvSpPr>
        <p:spPr>
          <a:xfrm>
            <a:off x="865925" y="7031200"/>
            <a:ext cx="16400400" cy="17664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lang="en-US" sz="1700">
                <a:solidFill>
                  <a:srgbClr val="000000"/>
                </a:solidFill>
                <a:latin typeface="Poppins"/>
                <a:ea typeface="Poppins"/>
                <a:cs typeface="Poppins"/>
                <a:sym typeface="Poppins"/>
              </a:rPr>
              <a:t>Disclaimer: </a:t>
            </a:r>
            <a:endParaRPr/>
          </a:p>
          <a:p>
            <a:pPr indent="-183515" lvl="1" marL="367031" marR="0" rtl="0" algn="l">
              <a:lnSpc>
                <a:spcPct val="115000"/>
              </a:lnSpc>
              <a:spcBef>
                <a:spcPts val="0"/>
              </a:spcBef>
              <a:spcAft>
                <a:spcPts val="0"/>
              </a:spcAft>
              <a:buClr>
                <a:srgbClr val="000000"/>
              </a:buClr>
              <a:buSzPts val="1700"/>
              <a:buFont typeface="Arial"/>
              <a:buChar char="•"/>
            </a:pPr>
            <a:r>
              <a:rPr b="0" i="0" lang="en-US" sz="1700" u="none" cap="none" strike="noStrike">
                <a:solidFill>
                  <a:srgbClr val="000000"/>
                </a:solidFill>
                <a:latin typeface="Poppins"/>
                <a:ea typeface="Poppins"/>
                <a:cs typeface="Poppins"/>
                <a:sym typeface="Poppins"/>
              </a:rPr>
              <a:t>Before using these tools, remember to check with your school and the app or site’s terms of use. Many AI tools require students to be at least 13 years old, and may require parental consent for those under 18 years old.</a:t>
            </a:r>
            <a:endParaRPr/>
          </a:p>
          <a:p>
            <a:pPr indent="-183515" lvl="1" marL="367031" marR="0" rtl="0" algn="l">
              <a:lnSpc>
                <a:spcPct val="115000"/>
              </a:lnSpc>
              <a:spcBef>
                <a:spcPts val="0"/>
              </a:spcBef>
              <a:spcAft>
                <a:spcPts val="0"/>
              </a:spcAft>
              <a:buClr>
                <a:srgbClr val="000000"/>
              </a:buClr>
              <a:buSzPts val="1700"/>
              <a:buFont typeface="Arial"/>
              <a:buChar char="•"/>
            </a:pPr>
            <a:r>
              <a:rPr b="0" i="0" lang="en-US" sz="1700" u="none" cap="none" strike="noStrike">
                <a:solidFill>
                  <a:srgbClr val="000000"/>
                </a:solidFill>
                <a:latin typeface="Poppins"/>
                <a:ea typeface="Poppins"/>
                <a:cs typeface="Poppins"/>
                <a:sym typeface="Poppins"/>
              </a:rPr>
              <a:t>The outcomes of exercises in this toolkit may differ from provided examples, as they depend on your specific inputs and the AI tools employed.</a:t>
            </a:r>
            <a:endParaRPr/>
          </a:p>
          <a:p>
            <a:pPr indent="-183515" lvl="1" marL="367031" marR="0" rtl="0" algn="l">
              <a:lnSpc>
                <a:spcPct val="115000"/>
              </a:lnSpc>
              <a:spcBef>
                <a:spcPts val="0"/>
              </a:spcBef>
              <a:spcAft>
                <a:spcPts val="0"/>
              </a:spcAft>
              <a:buClr>
                <a:srgbClr val="000000"/>
              </a:buClr>
              <a:buSzPts val="1700"/>
              <a:buFont typeface="Arial"/>
              <a:buChar char="•"/>
            </a:pPr>
            <a:r>
              <a:rPr b="0" i="0" lang="en-US" sz="1700" u="none" cap="none" strike="noStrike">
                <a:solidFill>
                  <a:srgbClr val="000000"/>
                </a:solidFill>
                <a:latin typeface="Poppins"/>
                <a:ea typeface="Poppins"/>
                <a:cs typeface="Poppins"/>
                <a:sym typeface="Poppins"/>
              </a:rPr>
              <a:t>Generative AI tools may at times produce inaccurate or fabricated information. Please verify and fact-check outputs using discretion and critical thinking.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45D78"/>
        </a:solidFill>
      </p:bgPr>
    </p:bg>
    <p:spTree>
      <p:nvGrpSpPr>
        <p:cNvPr id="118" name="Shape 118"/>
        <p:cNvGrpSpPr/>
        <p:nvPr/>
      </p:nvGrpSpPr>
      <p:grpSpPr>
        <a:xfrm>
          <a:off x="0" y="0"/>
          <a:ext cx="0" cy="0"/>
          <a:chOff x="0" y="0"/>
          <a:chExt cx="0" cy="0"/>
        </a:xfrm>
      </p:grpSpPr>
      <p:grpSp>
        <p:nvGrpSpPr>
          <p:cNvPr id="119" name="Google Shape;119;p16"/>
          <p:cNvGrpSpPr/>
          <p:nvPr/>
        </p:nvGrpSpPr>
        <p:grpSpPr>
          <a:xfrm>
            <a:off x="0" y="331161"/>
            <a:ext cx="18288000" cy="9352697"/>
            <a:chOff x="0" y="0"/>
            <a:chExt cx="688644" cy="352181"/>
          </a:xfrm>
        </p:grpSpPr>
        <p:sp>
          <p:nvSpPr>
            <p:cNvPr id="120" name="Google Shape;120;p16"/>
            <p:cNvSpPr/>
            <p:nvPr/>
          </p:nvSpPr>
          <p:spPr>
            <a:xfrm>
              <a:off x="0" y="0"/>
              <a:ext cx="688644" cy="352181"/>
            </a:xfrm>
            <a:custGeom>
              <a:rect b="b" l="l" r="r" t="t"/>
              <a:pathLst>
                <a:path extrusionOk="0" h="352181" w="688644">
                  <a:moveTo>
                    <a:pt x="229672" y="19070"/>
                  </a:moveTo>
                  <a:cubicBezTo>
                    <a:pt x="264863" y="7556"/>
                    <a:pt x="305114" y="0"/>
                    <a:pt x="344507" y="0"/>
                  </a:cubicBezTo>
                  <a:cubicBezTo>
                    <a:pt x="383902" y="0"/>
                    <a:pt x="421809" y="6476"/>
                    <a:pt x="456742" y="17990"/>
                  </a:cubicBezTo>
                  <a:cubicBezTo>
                    <a:pt x="457486" y="18350"/>
                    <a:pt x="458229" y="18350"/>
                    <a:pt x="458972" y="18710"/>
                  </a:cubicBezTo>
                  <a:cubicBezTo>
                    <a:pt x="590160" y="64765"/>
                    <a:pt x="686786" y="186379"/>
                    <a:pt x="688644" y="318270"/>
                  </a:cubicBezTo>
                  <a:lnTo>
                    <a:pt x="688644" y="352181"/>
                  </a:lnTo>
                  <a:lnTo>
                    <a:pt x="0" y="352181"/>
                  </a:lnTo>
                  <a:lnTo>
                    <a:pt x="0" y="318296"/>
                  </a:lnTo>
                  <a:cubicBezTo>
                    <a:pt x="1858" y="185660"/>
                    <a:pt x="96997" y="64045"/>
                    <a:pt x="229672" y="1907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16"/>
            <p:cNvSpPr txBox="1"/>
            <p:nvPr/>
          </p:nvSpPr>
          <p:spPr>
            <a:xfrm>
              <a:off x="0" y="69850"/>
              <a:ext cx="688644" cy="282331"/>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22" name="Google Shape;122;p16"/>
          <p:cNvSpPr txBox="1"/>
          <p:nvPr/>
        </p:nvSpPr>
        <p:spPr>
          <a:xfrm>
            <a:off x="1866759" y="4439185"/>
            <a:ext cx="14554482" cy="984250"/>
          </a:xfrm>
          <a:prstGeom prst="rect">
            <a:avLst/>
          </a:prstGeom>
          <a:noFill/>
          <a:ln>
            <a:noFill/>
          </a:ln>
        </p:spPr>
        <p:txBody>
          <a:bodyPr anchorCtr="0" anchor="t" bIns="0" lIns="0" spcFirstLastPara="1" rIns="0" wrap="square" tIns="0">
            <a:spAutoFit/>
          </a:bodyPr>
          <a:lstStyle/>
          <a:p>
            <a:pPr indent="0" lvl="0" marL="0" marR="0" rtl="0" algn="ctr">
              <a:lnSpc>
                <a:spcPct val="140007"/>
              </a:lnSpc>
              <a:spcBef>
                <a:spcPts val="0"/>
              </a:spcBef>
              <a:spcAft>
                <a:spcPts val="0"/>
              </a:spcAft>
              <a:buNone/>
            </a:pPr>
            <a:r>
              <a:rPr b="1" i="0" lang="en-US" sz="5499" u="none" cap="none" strike="noStrike">
                <a:solidFill>
                  <a:srgbClr val="000000"/>
                </a:solidFill>
                <a:latin typeface="Poppins"/>
                <a:ea typeface="Poppins"/>
                <a:cs typeface="Poppins"/>
                <a:sym typeface="Poppins"/>
              </a:rPr>
              <a:t>Prompt Engineering Skill Here</a:t>
            </a:r>
            <a:endParaRPr/>
          </a:p>
        </p:txBody>
      </p:sp>
      <p:sp>
        <p:nvSpPr>
          <p:cNvPr id="123" name="Google Shape;123;p16"/>
          <p:cNvSpPr txBox="1"/>
          <p:nvPr/>
        </p:nvSpPr>
        <p:spPr>
          <a:xfrm>
            <a:off x="4924062" y="2603039"/>
            <a:ext cx="8439875" cy="524517"/>
          </a:xfrm>
          <a:prstGeom prst="rect">
            <a:avLst/>
          </a:prstGeom>
          <a:noFill/>
          <a:ln>
            <a:noFill/>
          </a:ln>
        </p:spPr>
        <p:txBody>
          <a:bodyPr anchorCtr="0" anchor="t" bIns="0" lIns="0" spcFirstLastPara="1" rIns="0" wrap="square" tIns="0">
            <a:spAutoFit/>
          </a:bodyPr>
          <a:lstStyle/>
          <a:p>
            <a:pPr indent="0" lvl="0" marL="0" marR="0" rtl="0" algn="ctr">
              <a:lnSpc>
                <a:spcPct val="140013"/>
              </a:lnSpc>
              <a:spcBef>
                <a:spcPts val="0"/>
              </a:spcBef>
              <a:spcAft>
                <a:spcPts val="0"/>
              </a:spcAft>
              <a:buNone/>
            </a:pPr>
            <a:r>
              <a:rPr b="0" i="0" lang="en-US" sz="2974" u="none" cap="none" strike="noStrike">
                <a:solidFill>
                  <a:srgbClr val="000000"/>
                </a:solidFill>
                <a:latin typeface="Poppins Light"/>
                <a:ea typeface="Poppins Light"/>
                <a:cs typeface="Poppins Light"/>
                <a:sym typeface="Poppins Light"/>
              </a:rPr>
              <a:t>WHAT ARE WE LEARNING TODAY?</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45D78"/>
        </a:solidFill>
      </p:bgPr>
    </p:bg>
    <p:spTree>
      <p:nvGrpSpPr>
        <p:cNvPr id="127" name="Shape 127"/>
        <p:cNvGrpSpPr/>
        <p:nvPr/>
      </p:nvGrpSpPr>
      <p:grpSpPr>
        <a:xfrm>
          <a:off x="0" y="0"/>
          <a:ext cx="0" cy="0"/>
          <a:chOff x="0" y="0"/>
          <a:chExt cx="0" cy="0"/>
        </a:xfrm>
      </p:grpSpPr>
      <p:grpSp>
        <p:nvGrpSpPr>
          <p:cNvPr id="128" name="Google Shape;128;p17"/>
          <p:cNvGrpSpPr/>
          <p:nvPr/>
        </p:nvGrpSpPr>
        <p:grpSpPr>
          <a:xfrm>
            <a:off x="375030" y="104645"/>
            <a:ext cx="17537940" cy="9229855"/>
            <a:chOff x="0" y="-57150"/>
            <a:chExt cx="4619046" cy="2430908"/>
          </a:xfrm>
        </p:grpSpPr>
        <p:sp>
          <p:nvSpPr>
            <p:cNvPr id="129" name="Google Shape;129;p17"/>
            <p:cNvSpPr/>
            <p:nvPr/>
          </p:nvSpPr>
          <p:spPr>
            <a:xfrm>
              <a:off x="0" y="0"/>
              <a:ext cx="4619046" cy="2373758"/>
            </a:xfrm>
            <a:custGeom>
              <a:rect b="b" l="l" r="r" t="t"/>
              <a:pathLst>
                <a:path extrusionOk="0"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7"/>
            <p:cNvSpPr txBox="1"/>
            <p:nvPr/>
          </p:nvSpPr>
          <p:spPr>
            <a:xfrm>
              <a:off x="0" y="-57150"/>
              <a:ext cx="4619046" cy="24309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31" name="Google Shape;131;p17"/>
          <p:cNvSpPr/>
          <p:nvPr/>
        </p:nvSpPr>
        <p:spPr>
          <a:xfrm flipH="1">
            <a:off x="3156124" y="2027109"/>
            <a:ext cx="7268207" cy="4845471"/>
          </a:xfrm>
          <a:custGeom>
            <a:rect b="b" l="l" r="r" t="t"/>
            <a:pathLst>
              <a:path extrusionOk="0" h="4845471" w="7268207">
                <a:moveTo>
                  <a:pt x="7268207" y="0"/>
                </a:moveTo>
                <a:lnTo>
                  <a:pt x="0" y="0"/>
                </a:lnTo>
                <a:lnTo>
                  <a:pt x="0" y="4845471"/>
                </a:lnTo>
                <a:lnTo>
                  <a:pt x="7268207" y="4845471"/>
                </a:lnTo>
                <a:lnTo>
                  <a:pt x="7268207" y="0"/>
                </a:lnTo>
                <a:close/>
              </a:path>
            </a:pathLst>
          </a:custGeom>
          <a:blipFill rotWithShape="1">
            <a:blip r:embed="rId3">
              <a:alphaModFix/>
            </a:blip>
            <a:stretch>
              <a:fillRect b="0" l="0" r="0" t="0"/>
            </a:stretch>
          </a:blipFill>
          <a:ln>
            <a:noFill/>
          </a:ln>
        </p:spPr>
      </p:sp>
      <p:sp>
        <p:nvSpPr>
          <p:cNvPr id="132" name="Google Shape;132;p17"/>
          <p:cNvSpPr/>
          <p:nvPr/>
        </p:nvSpPr>
        <p:spPr>
          <a:xfrm>
            <a:off x="9651517" y="2135223"/>
            <a:ext cx="5480359" cy="5009961"/>
          </a:xfrm>
          <a:custGeom>
            <a:rect b="b" l="l" r="r" t="t"/>
            <a:pathLst>
              <a:path extrusionOk="0" h="5009961" w="5480359">
                <a:moveTo>
                  <a:pt x="0" y="0"/>
                </a:moveTo>
                <a:lnTo>
                  <a:pt x="5480359" y="0"/>
                </a:lnTo>
                <a:lnTo>
                  <a:pt x="5480359" y="5009961"/>
                </a:lnTo>
                <a:lnTo>
                  <a:pt x="0" y="5009961"/>
                </a:lnTo>
                <a:lnTo>
                  <a:pt x="0" y="0"/>
                </a:lnTo>
                <a:close/>
              </a:path>
            </a:pathLst>
          </a:custGeom>
          <a:blipFill rotWithShape="1">
            <a:blip r:embed="rId4">
              <a:alphaModFix/>
            </a:blip>
            <a:stretch>
              <a:fillRect b="0" l="0" r="0" t="0"/>
            </a:stretch>
          </a:blipFill>
          <a:ln>
            <a:noFill/>
          </a:ln>
        </p:spPr>
      </p:sp>
      <p:sp>
        <p:nvSpPr>
          <p:cNvPr id="133" name="Google Shape;133;p17"/>
          <p:cNvSpPr txBox="1"/>
          <p:nvPr/>
        </p:nvSpPr>
        <p:spPr>
          <a:xfrm>
            <a:off x="1866759" y="885825"/>
            <a:ext cx="14554482" cy="868680"/>
          </a:xfrm>
          <a:prstGeom prst="rect">
            <a:avLst/>
          </a:prstGeom>
          <a:noFill/>
          <a:ln>
            <a:noFill/>
          </a:ln>
        </p:spPr>
        <p:txBody>
          <a:bodyPr anchorCtr="0" anchor="t" bIns="0" lIns="0" spcFirstLastPara="1" rIns="0" wrap="square" tIns="0">
            <a:spAutoFit/>
          </a:bodyPr>
          <a:lstStyle/>
          <a:p>
            <a:pPr indent="0" lvl="0" marL="0" marR="0" rtl="0" algn="ctr">
              <a:lnSpc>
                <a:spcPct val="139979"/>
              </a:lnSpc>
              <a:spcBef>
                <a:spcPts val="0"/>
              </a:spcBef>
              <a:spcAft>
                <a:spcPts val="0"/>
              </a:spcAft>
              <a:buNone/>
            </a:pPr>
            <a:r>
              <a:rPr b="1" i="0" lang="en-US" sz="4800" u="none" cap="none" strike="noStrike">
                <a:solidFill>
                  <a:srgbClr val="000000"/>
                </a:solidFill>
                <a:latin typeface="Poppins"/>
                <a:ea typeface="Poppins"/>
                <a:cs typeface="Poppins"/>
                <a:sym typeface="Poppins"/>
              </a:rPr>
              <a:t>You are the artist, and AI is your paintbrush.</a:t>
            </a:r>
            <a:endParaRPr/>
          </a:p>
        </p:txBody>
      </p:sp>
      <p:sp>
        <p:nvSpPr>
          <p:cNvPr id="134" name="Google Shape;134;p17"/>
          <p:cNvSpPr txBox="1"/>
          <p:nvPr/>
        </p:nvSpPr>
        <p:spPr>
          <a:xfrm>
            <a:off x="1866759" y="7326159"/>
            <a:ext cx="14988000" cy="1574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3099" u="none" cap="none" strike="noStrike">
                <a:solidFill>
                  <a:srgbClr val="000000"/>
                </a:solidFill>
                <a:latin typeface="Poppins"/>
                <a:ea typeface="Poppins"/>
                <a:cs typeface="Poppins"/>
                <a:sym typeface="Poppins"/>
              </a:rPr>
              <a:t>Generative AI can generate lots of creative outputs, such as images, videos, and even music! We can use text-based prompts to describe the picture and AI will do the rest of the work.</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45D78"/>
        </a:solidFill>
      </p:bgPr>
    </p:bg>
    <p:spTree>
      <p:nvGrpSpPr>
        <p:cNvPr id="138" name="Shape 138"/>
        <p:cNvGrpSpPr/>
        <p:nvPr/>
      </p:nvGrpSpPr>
      <p:grpSpPr>
        <a:xfrm>
          <a:off x="0" y="0"/>
          <a:ext cx="0" cy="0"/>
          <a:chOff x="0" y="0"/>
          <a:chExt cx="0" cy="0"/>
        </a:xfrm>
      </p:grpSpPr>
      <p:grpSp>
        <p:nvGrpSpPr>
          <p:cNvPr id="139" name="Google Shape;139;p18"/>
          <p:cNvGrpSpPr/>
          <p:nvPr/>
        </p:nvGrpSpPr>
        <p:grpSpPr>
          <a:xfrm>
            <a:off x="375030" y="104645"/>
            <a:ext cx="17537940" cy="9229855"/>
            <a:chOff x="0" y="-57150"/>
            <a:chExt cx="4619046" cy="2430908"/>
          </a:xfrm>
        </p:grpSpPr>
        <p:sp>
          <p:nvSpPr>
            <p:cNvPr id="140" name="Google Shape;140;p18"/>
            <p:cNvSpPr/>
            <p:nvPr/>
          </p:nvSpPr>
          <p:spPr>
            <a:xfrm>
              <a:off x="0" y="0"/>
              <a:ext cx="4619046" cy="2373758"/>
            </a:xfrm>
            <a:custGeom>
              <a:rect b="b" l="l" r="r" t="t"/>
              <a:pathLst>
                <a:path extrusionOk="0"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18"/>
            <p:cNvSpPr txBox="1"/>
            <p:nvPr/>
          </p:nvSpPr>
          <p:spPr>
            <a:xfrm>
              <a:off x="0" y="-57150"/>
              <a:ext cx="4619046" cy="24309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42" name="Google Shape;142;p18"/>
          <p:cNvSpPr/>
          <p:nvPr/>
        </p:nvSpPr>
        <p:spPr>
          <a:xfrm>
            <a:off x="2060967" y="2043231"/>
            <a:ext cx="6716860" cy="6716860"/>
          </a:xfrm>
          <a:custGeom>
            <a:rect b="b" l="l" r="r" t="t"/>
            <a:pathLst>
              <a:path extrusionOk="0" h="6716860" w="6716860">
                <a:moveTo>
                  <a:pt x="0" y="0"/>
                </a:moveTo>
                <a:lnTo>
                  <a:pt x="6716859" y="0"/>
                </a:lnTo>
                <a:lnTo>
                  <a:pt x="6716859" y="6716859"/>
                </a:lnTo>
                <a:lnTo>
                  <a:pt x="0" y="6716859"/>
                </a:lnTo>
                <a:lnTo>
                  <a:pt x="0" y="0"/>
                </a:lnTo>
                <a:close/>
              </a:path>
            </a:pathLst>
          </a:custGeom>
          <a:blipFill rotWithShape="1">
            <a:blip r:embed="rId3">
              <a:alphaModFix/>
            </a:blip>
            <a:stretch>
              <a:fillRect b="0" l="0" r="0" t="0"/>
            </a:stretch>
          </a:blipFill>
          <a:ln>
            <a:noFill/>
          </a:ln>
        </p:spPr>
      </p:sp>
      <p:sp>
        <p:nvSpPr>
          <p:cNvPr id="143" name="Google Shape;143;p18"/>
          <p:cNvSpPr txBox="1"/>
          <p:nvPr/>
        </p:nvSpPr>
        <p:spPr>
          <a:xfrm>
            <a:off x="1866759" y="885825"/>
            <a:ext cx="14554482" cy="868680"/>
          </a:xfrm>
          <a:prstGeom prst="rect">
            <a:avLst/>
          </a:prstGeom>
          <a:noFill/>
          <a:ln>
            <a:noFill/>
          </a:ln>
        </p:spPr>
        <p:txBody>
          <a:bodyPr anchorCtr="0" anchor="t" bIns="0" lIns="0" spcFirstLastPara="1" rIns="0" wrap="square" tIns="0">
            <a:spAutoFit/>
          </a:bodyPr>
          <a:lstStyle/>
          <a:p>
            <a:pPr indent="0" lvl="0" marL="0" marR="0" rtl="0" algn="ctr">
              <a:lnSpc>
                <a:spcPct val="139979"/>
              </a:lnSpc>
              <a:spcBef>
                <a:spcPts val="0"/>
              </a:spcBef>
              <a:spcAft>
                <a:spcPts val="0"/>
              </a:spcAft>
              <a:buNone/>
            </a:pPr>
            <a:r>
              <a:rPr b="1" i="0" lang="en-US" sz="4800" u="none" cap="none" strike="noStrike">
                <a:solidFill>
                  <a:srgbClr val="000000"/>
                </a:solidFill>
                <a:latin typeface="Poppins"/>
                <a:ea typeface="Poppins"/>
                <a:cs typeface="Poppins"/>
                <a:sym typeface="Poppins"/>
              </a:rPr>
              <a:t>Prompts for Image Generation</a:t>
            </a:r>
            <a:endParaRPr/>
          </a:p>
        </p:txBody>
      </p:sp>
      <p:sp>
        <p:nvSpPr>
          <p:cNvPr id="144" name="Google Shape;144;p18"/>
          <p:cNvSpPr txBox="1"/>
          <p:nvPr/>
        </p:nvSpPr>
        <p:spPr>
          <a:xfrm>
            <a:off x="9740180" y="2600488"/>
            <a:ext cx="7184100" cy="43170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3099" u="none" cap="none" strike="noStrike">
                <a:solidFill>
                  <a:srgbClr val="000000"/>
                </a:solidFill>
                <a:latin typeface="Poppins"/>
                <a:ea typeface="Poppins"/>
                <a:cs typeface="Poppins"/>
                <a:sym typeface="Poppins"/>
              </a:rPr>
              <a:t>To generate images, you can let your prompts be as open-ended or specific as you want! </a:t>
            </a:r>
            <a:endParaRPr/>
          </a:p>
          <a:p>
            <a:pPr indent="0" lvl="0" marL="0" marR="0" rtl="0" algn="l">
              <a:lnSpc>
                <a:spcPct val="115000"/>
              </a:lnSpc>
              <a:spcBef>
                <a:spcPts val="0"/>
              </a:spcBef>
              <a:spcAft>
                <a:spcPts val="0"/>
              </a:spcAft>
              <a:buNone/>
            </a:pPr>
            <a:r>
              <a:t/>
            </a:r>
            <a:endParaRPr b="0" i="0" sz="3099" u="none" cap="none" strike="noStrike">
              <a:solidFill>
                <a:srgbClr val="000000"/>
              </a:solidFill>
              <a:latin typeface="Poppins"/>
              <a:ea typeface="Poppins"/>
              <a:cs typeface="Poppins"/>
              <a:sym typeface="Poppins"/>
            </a:endParaRPr>
          </a:p>
          <a:p>
            <a:pPr indent="0" lvl="0" marL="0" marR="0" rtl="0" algn="l">
              <a:lnSpc>
                <a:spcPct val="115000"/>
              </a:lnSpc>
              <a:spcBef>
                <a:spcPts val="0"/>
              </a:spcBef>
              <a:spcAft>
                <a:spcPts val="0"/>
              </a:spcAft>
              <a:buNone/>
            </a:pPr>
            <a:r>
              <a:rPr b="0" i="0" lang="en-US" sz="3099" u="none" cap="none" strike="noStrike">
                <a:solidFill>
                  <a:srgbClr val="000000"/>
                </a:solidFill>
                <a:latin typeface="Poppins"/>
                <a:ea typeface="Poppins"/>
                <a:cs typeface="Poppins"/>
                <a:sym typeface="Poppins"/>
              </a:rPr>
              <a:t>Open-ended prompts like “a banana on a skateboard” means the AI will come up with creative interpretations of your instruction. </a:t>
            </a:r>
            <a:endParaRPr/>
          </a:p>
        </p:txBody>
      </p:sp>
      <p:sp>
        <p:nvSpPr>
          <p:cNvPr id="145" name="Google Shape;145;p18"/>
          <p:cNvSpPr txBox="1"/>
          <p:nvPr/>
        </p:nvSpPr>
        <p:spPr>
          <a:xfrm>
            <a:off x="2060967" y="8760090"/>
            <a:ext cx="6716860" cy="30924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700" u="none" cap="none" strike="noStrike">
                <a:solidFill>
                  <a:srgbClr val="000000"/>
                </a:solidFill>
                <a:latin typeface="Poppins"/>
                <a:ea typeface="Poppins"/>
                <a:cs typeface="Poppins"/>
                <a:sym typeface="Poppins"/>
              </a:rPr>
              <a:t>This image was AI-generated on Image Creator by Bing.</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45D78"/>
        </a:solidFill>
      </p:bgPr>
    </p:bg>
    <p:spTree>
      <p:nvGrpSpPr>
        <p:cNvPr id="149" name="Shape 149"/>
        <p:cNvGrpSpPr/>
        <p:nvPr/>
      </p:nvGrpSpPr>
      <p:grpSpPr>
        <a:xfrm>
          <a:off x="0" y="0"/>
          <a:ext cx="0" cy="0"/>
          <a:chOff x="0" y="0"/>
          <a:chExt cx="0" cy="0"/>
        </a:xfrm>
      </p:grpSpPr>
      <p:grpSp>
        <p:nvGrpSpPr>
          <p:cNvPr id="150" name="Google Shape;150;p19"/>
          <p:cNvGrpSpPr/>
          <p:nvPr/>
        </p:nvGrpSpPr>
        <p:grpSpPr>
          <a:xfrm>
            <a:off x="375030" y="104645"/>
            <a:ext cx="17537940" cy="9229855"/>
            <a:chOff x="0" y="-57150"/>
            <a:chExt cx="4619046" cy="2430908"/>
          </a:xfrm>
        </p:grpSpPr>
        <p:sp>
          <p:nvSpPr>
            <p:cNvPr id="151" name="Google Shape;151;p19"/>
            <p:cNvSpPr/>
            <p:nvPr/>
          </p:nvSpPr>
          <p:spPr>
            <a:xfrm>
              <a:off x="0" y="0"/>
              <a:ext cx="4619046" cy="2373758"/>
            </a:xfrm>
            <a:custGeom>
              <a:rect b="b" l="l" r="r" t="t"/>
              <a:pathLst>
                <a:path extrusionOk="0"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19"/>
            <p:cNvSpPr txBox="1"/>
            <p:nvPr/>
          </p:nvSpPr>
          <p:spPr>
            <a:xfrm>
              <a:off x="0" y="-57150"/>
              <a:ext cx="4619046" cy="24309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53" name="Google Shape;153;p19"/>
          <p:cNvSpPr/>
          <p:nvPr/>
        </p:nvSpPr>
        <p:spPr>
          <a:xfrm>
            <a:off x="2060967" y="2043231"/>
            <a:ext cx="6716860" cy="6716860"/>
          </a:xfrm>
          <a:custGeom>
            <a:rect b="b" l="l" r="r" t="t"/>
            <a:pathLst>
              <a:path extrusionOk="0" h="6716860" w="6716860">
                <a:moveTo>
                  <a:pt x="0" y="0"/>
                </a:moveTo>
                <a:lnTo>
                  <a:pt x="6716859" y="0"/>
                </a:lnTo>
                <a:lnTo>
                  <a:pt x="6716859" y="6716859"/>
                </a:lnTo>
                <a:lnTo>
                  <a:pt x="0" y="6716859"/>
                </a:lnTo>
                <a:lnTo>
                  <a:pt x="0" y="0"/>
                </a:lnTo>
                <a:close/>
              </a:path>
            </a:pathLst>
          </a:custGeom>
          <a:blipFill rotWithShape="1">
            <a:blip r:embed="rId3">
              <a:alphaModFix/>
            </a:blip>
            <a:stretch>
              <a:fillRect b="0" l="0" r="0" t="0"/>
            </a:stretch>
          </a:blipFill>
          <a:ln>
            <a:noFill/>
          </a:ln>
        </p:spPr>
      </p:sp>
      <p:sp>
        <p:nvSpPr>
          <p:cNvPr id="154" name="Google Shape;154;p19"/>
          <p:cNvSpPr txBox="1"/>
          <p:nvPr/>
        </p:nvSpPr>
        <p:spPr>
          <a:xfrm>
            <a:off x="1866759" y="885825"/>
            <a:ext cx="14554482" cy="868680"/>
          </a:xfrm>
          <a:prstGeom prst="rect">
            <a:avLst/>
          </a:prstGeom>
          <a:noFill/>
          <a:ln>
            <a:noFill/>
          </a:ln>
        </p:spPr>
        <p:txBody>
          <a:bodyPr anchorCtr="0" anchor="t" bIns="0" lIns="0" spcFirstLastPara="1" rIns="0" wrap="square" tIns="0">
            <a:spAutoFit/>
          </a:bodyPr>
          <a:lstStyle/>
          <a:p>
            <a:pPr indent="0" lvl="0" marL="0" marR="0" rtl="0" algn="ctr">
              <a:lnSpc>
                <a:spcPct val="139979"/>
              </a:lnSpc>
              <a:spcBef>
                <a:spcPts val="0"/>
              </a:spcBef>
              <a:spcAft>
                <a:spcPts val="0"/>
              </a:spcAft>
              <a:buNone/>
            </a:pPr>
            <a:r>
              <a:rPr b="1" i="0" lang="en-US" sz="4800" u="none" cap="none" strike="noStrike">
                <a:solidFill>
                  <a:srgbClr val="000000"/>
                </a:solidFill>
                <a:latin typeface="Poppins"/>
                <a:ea typeface="Poppins"/>
                <a:cs typeface="Poppins"/>
                <a:sym typeface="Poppins"/>
              </a:rPr>
              <a:t>Prompts for Image Generation</a:t>
            </a:r>
            <a:endParaRPr/>
          </a:p>
        </p:txBody>
      </p:sp>
      <p:sp>
        <p:nvSpPr>
          <p:cNvPr id="155" name="Google Shape;155;p19"/>
          <p:cNvSpPr txBox="1"/>
          <p:nvPr/>
        </p:nvSpPr>
        <p:spPr>
          <a:xfrm>
            <a:off x="9740180" y="3414875"/>
            <a:ext cx="7184100" cy="26712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3099" u="none" cap="none" strike="noStrike">
                <a:solidFill>
                  <a:srgbClr val="000000"/>
                </a:solidFill>
                <a:latin typeface="Poppins"/>
                <a:ea typeface="Poppins"/>
                <a:cs typeface="Poppins"/>
                <a:sym typeface="Poppins"/>
              </a:rPr>
              <a:t>More specific prompts like </a:t>
            </a:r>
            <a:r>
              <a:rPr b="1" i="0" lang="en-US" sz="3099" u="none" cap="none" strike="noStrike">
                <a:solidFill>
                  <a:srgbClr val="000000"/>
                </a:solidFill>
                <a:latin typeface="Poppins"/>
                <a:ea typeface="Poppins"/>
                <a:cs typeface="Poppins"/>
                <a:sym typeface="Poppins"/>
              </a:rPr>
              <a:t>“a banana on a skateboard in a busy city in the style of a Van Gogh painting”</a:t>
            </a:r>
            <a:r>
              <a:rPr b="0" i="0" lang="en-US" sz="3099" u="none" cap="none" strike="noStrike">
                <a:solidFill>
                  <a:srgbClr val="000000"/>
                </a:solidFill>
                <a:latin typeface="Poppins"/>
                <a:ea typeface="Poppins"/>
                <a:cs typeface="Poppins"/>
                <a:sym typeface="Poppins"/>
              </a:rPr>
              <a:t> will direct the AI in the direction you want.</a:t>
            </a:r>
            <a:endParaRPr/>
          </a:p>
        </p:txBody>
      </p:sp>
      <p:sp>
        <p:nvSpPr>
          <p:cNvPr id="156" name="Google Shape;156;p19"/>
          <p:cNvSpPr txBox="1"/>
          <p:nvPr/>
        </p:nvSpPr>
        <p:spPr>
          <a:xfrm>
            <a:off x="2060967" y="8760090"/>
            <a:ext cx="6716860" cy="309245"/>
          </a:xfrm>
          <a:prstGeom prst="rect">
            <a:avLst/>
          </a:prstGeom>
          <a:noFill/>
          <a:ln>
            <a:noFill/>
          </a:ln>
        </p:spPr>
        <p:txBody>
          <a:bodyPr anchorCtr="0" anchor="t" bIns="0" lIns="0" spcFirstLastPara="1" rIns="0" wrap="square" tIns="0">
            <a:spAutoFit/>
          </a:bodyPr>
          <a:lstStyle/>
          <a:p>
            <a:pPr indent="0" lvl="0" marL="0" marR="0" rtl="0" algn="l">
              <a:lnSpc>
                <a:spcPct val="140000"/>
              </a:lnSpc>
              <a:spcBef>
                <a:spcPts val="0"/>
              </a:spcBef>
              <a:spcAft>
                <a:spcPts val="0"/>
              </a:spcAft>
              <a:buNone/>
            </a:pPr>
            <a:r>
              <a:rPr b="0" i="0" lang="en-US" sz="1700" u="none" cap="none" strike="noStrike">
                <a:solidFill>
                  <a:srgbClr val="000000"/>
                </a:solidFill>
                <a:latin typeface="Poppins"/>
                <a:ea typeface="Poppins"/>
                <a:cs typeface="Poppins"/>
                <a:sym typeface="Poppins"/>
              </a:rPr>
              <a:t>This image was AI-generated on Image Creator by Bing.</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45D78"/>
        </a:solidFill>
      </p:bgPr>
    </p:bg>
    <p:spTree>
      <p:nvGrpSpPr>
        <p:cNvPr id="160" name="Shape 160"/>
        <p:cNvGrpSpPr/>
        <p:nvPr/>
      </p:nvGrpSpPr>
      <p:grpSpPr>
        <a:xfrm>
          <a:off x="0" y="0"/>
          <a:ext cx="0" cy="0"/>
          <a:chOff x="0" y="0"/>
          <a:chExt cx="0" cy="0"/>
        </a:xfrm>
      </p:grpSpPr>
      <p:grpSp>
        <p:nvGrpSpPr>
          <p:cNvPr id="161" name="Google Shape;161;p20"/>
          <p:cNvGrpSpPr/>
          <p:nvPr/>
        </p:nvGrpSpPr>
        <p:grpSpPr>
          <a:xfrm>
            <a:off x="375030" y="104645"/>
            <a:ext cx="17537940" cy="9229855"/>
            <a:chOff x="0" y="-57150"/>
            <a:chExt cx="4619046" cy="2430908"/>
          </a:xfrm>
        </p:grpSpPr>
        <p:sp>
          <p:nvSpPr>
            <p:cNvPr id="162" name="Google Shape;162;p20"/>
            <p:cNvSpPr/>
            <p:nvPr/>
          </p:nvSpPr>
          <p:spPr>
            <a:xfrm>
              <a:off x="0" y="0"/>
              <a:ext cx="4619046" cy="2373758"/>
            </a:xfrm>
            <a:custGeom>
              <a:rect b="b" l="l" r="r" t="t"/>
              <a:pathLst>
                <a:path extrusionOk="0"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0"/>
            <p:cNvSpPr txBox="1"/>
            <p:nvPr/>
          </p:nvSpPr>
          <p:spPr>
            <a:xfrm>
              <a:off x="0" y="-57150"/>
              <a:ext cx="4619046" cy="24309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64" name="Google Shape;164;p20"/>
          <p:cNvSpPr/>
          <p:nvPr/>
        </p:nvSpPr>
        <p:spPr>
          <a:xfrm>
            <a:off x="5869928" y="3710774"/>
            <a:ext cx="2333953" cy="2333953"/>
          </a:xfrm>
          <a:custGeom>
            <a:rect b="b" l="l" r="r" t="t"/>
            <a:pathLst>
              <a:path extrusionOk="0" h="2333953" w="2333953">
                <a:moveTo>
                  <a:pt x="0" y="0"/>
                </a:moveTo>
                <a:lnTo>
                  <a:pt x="2333953" y="0"/>
                </a:lnTo>
                <a:lnTo>
                  <a:pt x="2333953" y="2333954"/>
                </a:lnTo>
                <a:lnTo>
                  <a:pt x="0" y="2333954"/>
                </a:lnTo>
                <a:lnTo>
                  <a:pt x="0" y="0"/>
                </a:lnTo>
                <a:close/>
              </a:path>
            </a:pathLst>
          </a:custGeom>
          <a:blipFill rotWithShape="1">
            <a:blip r:embed="rId3">
              <a:alphaModFix/>
            </a:blip>
            <a:stretch>
              <a:fillRect b="0" l="0" r="0" t="0"/>
            </a:stretch>
          </a:blipFill>
          <a:ln>
            <a:noFill/>
          </a:ln>
        </p:spPr>
      </p:sp>
      <p:sp>
        <p:nvSpPr>
          <p:cNvPr id="165" name="Google Shape;165;p20"/>
          <p:cNvSpPr/>
          <p:nvPr/>
        </p:nvSpPr>
        <p:spPr>
          <a:xfrm>
            <a:off x="1866759" y="3611409"/>
            <a:ext cx="1812822" cy="2433319"/>
          </a:xfrm>
          <a:custGeom>
            <a:rect b="b" l="l" r="r" t="t"/>
            <a:pathLst>
              <a:path extrusionOk="0" h="2433319" w="1812822">
                <a:moveTo>
                  <a:pt x="0" y="0"/>
                </a:moveTo>
                <a:lnTo>
                  <a:pt x="1812822" y="0"/>
                </a:lnTo>
                <a:lnTo>
                  <a:pt x="1812822" y="2433319"/>
                </a:lnTo>
                <a:lnTo>
                  <a:pt x="0" y="2433319"/>
                </a:lnTo>
                <a:lnTo>
                  <a:pt x="0" y="0"/>
                </a:lnTo>
                <a:close/>
              </a:path>
            </a:pathLst>
          </a:custGeom>
          <a:blipFill rotWithShape="1">
            <a:blip r:embed="rId4">
              <a:alphaModFix/>
            </a:blip>
            <a:stretch>
              <a:fillRect b="0" l="0" r="0" t="0"/>
            </a:stretch>
          </a:blipFill>
          <a:ln>
            <a:noFill/>
          </a:ln>
        </p:spPr>
      </p:sp>
      <p:sp>
        <p:nvSpPr>
          <p:cNvPr id="166" name="Google Shape;166;p20"/>
          <p:cNvSpPr/>
          <p:nvPr/>
        </p:nvSpPr>
        <p:spPr>
          <a:xfrm>
            <a:off x="9612611" y="4060557"/>
            <a:ext cx="3276968" cy="1634388"/>
          </a:xfrm>
          <a:custGeom>
            <a:rect b="b" l="l" r="r" t="t"/>
            <a:pathLst>
              <a:path extrusionOk="0" h="1634388" w="3276968">
                <a:moveTo>
                  <a:pt x="0" y="0"/>
                </a:moveTo>
                <a:lnTo>
                  <a:pt x="3276968" y="0"/>
                </a:lnTo>
                <a:lnTo>
                  <a:pt x="3276968" y="1634388"/>
                </a:lnTo>
                <a:lnTo>
                  <a:pt x="0" y="1634388"/>
                </a:lnTo>
                <a:lnTo>
                  <a:pt x="0" y="0"/>
                </a:lnTo>
                <a:close/>
              </a:path>
            </a:pathLst>
          </a:custGeom>
          <a:blipFill rotWithShape="1">
            <a:blip r:embed="rId5">
              <a:alphaModFix/>
            </a:blip>
            <a:stretch>
              <a:fillRect b="0" l="0" r="0" t="0"/>
            </a:stretch>
          </a:blipFill>
          <a:ln>
            <a:noFill/>
          </a:ln>
        </p:spPr>
      </p:sp>
      <p:sp>
        <p:nvSpPr>
          <p:cNvPr id="167" name="Google Shape;167;p20"/>
          <p:cNvSpPr/>
          <p:nvPr/>
        </p:nvSpPr>
        <p:spPr>
          <a:xfrm>
            <a:off x="13895395" y="3258688"/>
            <a:ext cx="3139782" cy="2759084"/>
          </a:xfrm>
          <a:custGeom>
            <a:rect b="b" l="l" r="r" t="t"/>
            <a:pathLst>
              <a:path extrusionOk="0" h="2759084" w="3139782">
                <a:moveTo>
                  <a:pt x="0" y="0"/>
                </a:moveTo>
                <a:lnTo>
                  <a:pt x="3139782" y="0"/>
                </a:lnTo>
                <a:lnTo>
                  <a:pt x="3139782" y="2759083"/>
                </a:lnTo>
                <a:lnTo>
                  <a:pt x="0" y="2759083"/>
                </a:lnTo>
                <a:lnTo>
                  <a:pt x="0" y="0"/>
                </a:lnTo>
                <a:close/>
              </a:path>
            </a:pathLst>
          </a:custGeom>
          <a:blipFill rotWithShape="1">
            <a:blip r:embed="rId6">
              <a:alphaModFix/>
            </a:blip>
            <a:stretch>
              <a:fillRect b="0" l="0" r="0" t="0"/>
            </a:stretch>
          </a:blipFill>
          <a:ln>
            <a:noFill/>
          </a:ln>
        </p:spPr>
      </p:sp>
      <p:sp>
        <p:nvSpPr>
          <p:cNvPr id="168" name="Google Shape;168;p20"/>
          <p:cNvSpPr txBox="1"/>
          <p:nvPr/>
        </p:nvSpPr>
        <p:spPr>
          <a:xfrm>
            <a:off x="1866759" y="885825"/>
            <a:ext cx="14554482" cy="868680"/>
          </a:xfrm>
          <a:prstGeom prst="rect">
            <a:avLst/>
          </a:prstGeom>
          <a:noFill/>
          <a:ln>
            <a:noFill/>
          </a:ln>
        </p:spPr>
        <p:txBody>
          <a:bodyPr anchorCtr="0" anchor="t" bIns="0" lIns="0" spcFirstLastPara="1" rIns="0" wrap="square" tIns="0">
            <a:spAutoFit/>
          </a:bodyPr>
          <a:lstStyle/>
          <a:p>
            <a:pPr indent="0" lvl="0" marL="0" marR="0" rtl="0" algn="ctr">
              <a:lnSpc>
                <a:spcPct val="139979"/>
              </a:lnSpc>
              <a:spcBef>
                <a:spcPts val="0"/>
              </a:spcBef>
              <a:spcAft>
                <a:spcPts val="0"/>
              </a:spcAft>
              <a:buNone/>
            </a:pPr>
            <a:r>
              <a:rPr b="1" i="0" lang="en-US" sz="4800" u="none" cap="none" strike="noStrike">
                <a:solidFill>
                  <a:srgbClr val="000000"/>
                </a:solidFill>
                <a:latin typeface="Poppins"/>
                <a:ea typeface="Poppins"/>
                <a:cs typeface="Poppins"/>
                <a:sym typeface="Poppins"/>
              </a:rPr>
              <a:t>What can you specify?</a:t>
            </a:r>
            <a:endParaRPr/>
          </a:p>
        </p:txBody>
      </p:sp>
      <p:sp>
        <p:nvSpPr>
          <p:cNvPr id="169" name="Google Shape;169;p20"/>
          <p:cNvSpPr txBox="1"/>
          <p:nvPr/>
        </p:nvSpPr>
        <p:spPr>
          <a:xfrm>
            <a:off x="1028700" y="2036803"/>
            <a:ext cx="16230600" cy="8931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0" i="0" lang="en-US" sz="2699" u="none" cap="none" strike="noStrike">
                <a:solidFill>
                  <a:srgbClr val="000000"/>
                </a:solidFill>
                <a:latin typeface="Poppins"/>
                <a:ea typeface="Poppins"/>
                <a:cs typeface="Poppins"/>
                <a:sym typeface="Poppins"/>
              </a:rPr>
              <a:t>When crafting prompts for AI image generation, including specific details can significantly influence the output.</a:t>
            </a:r>
            <a:endParaRPr/>
          </a:p>
        </p:txBody>
      </p:sp>
      <p:sp>
        <p:nvSpPr>
          <p:cNvPr id="170" name="Google Shape;170;p20"/>
          <p:cNvSpPr txBox="1"/>
          <p:nvPr/>
        </p:nvSpPr>
        <p:spPr>
          <a:xfrm>
            <a:off x="1028700" y="6212861"/>
            <a:ext cx="3588000" cy="2269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2599" u="none" cap="none" strike="noStrike">
                <a:solidFill>
                  <a:srgbClr val="000000"/>
                </a:solidFill>
                <a:latin typeface="Poppins"/>
                <a:ea typeface="Poppins"/>
                <a:cs typeface="Poppins"/>
                <a:sym typeface="Poppins"/>
              </a:rPr>
              <a:t>Artistic Style</a:t>
            </a:r>
            <a:endParaRPr/>
          </a:p>
          <a:p>
            <a:pPr indent="0" lvl="0" marL="0" marR="0" rtl="0" algn="ctr">
              <a:lnSpc>
                <a:spcPct val="115000"/>
              </a:lnSpc>
              <a:spcBef>
                <a:spcPts val="0"/>
              </a:spcBef>
              <a:spcAft>
                <a:spcPts val="0"/>
              </a:spcAft>
              <a:buNone/>
            </a:pPr>
            <a:r>
              <a:rPr b="0" i="0" lang="en-US" sz="2099" u="none" cap="none" strike="noStrike">
                <a:solidFill>
                  <a:srgbClr val="000000"/>
                </a:solidFill>
                <a:latin typeface="Poppins"/>
                <a:ea typeface="Poppins"/>
                <a:cs typeface="Poppins"/>
                <a:sym typeface="Poppins"/>
              </a:rPr>
              <a:t>Specify a particular artist's style or an art movement. For example, "in the style of Leonardo da Vinci" or "like Art Nouveau."</a:t>
            </a:r>
            <a:endParaRPr/>
          </a:p>
        </p:txBody>
      </p:sp>
      <p:sp>
        <p:nvSpPr>
          <p:cNvPr id="171" name="Google Shape;171;p20"/>
          <p:cNvSpPr txBox="1"/>
          <p:nvPr/>
        </p:nvSpPr>
        <p:spPr>
          <a:xfrm>
            <a:off x="5242891" y="6212861"/>
            <a:ext cx="3588000" cy="2269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2599" u="none" cap="none" strike="noStrike">
                <a:solidFill>
                  <a:srgbClr val="000000"/>
                </a:solidFill>
                <a:latin typeface="Poppins"/>
                <a:ea typeface="Poppins"/>
                <a:cs typeface="Poppins"/>
                <a:sym typeface="Poppins"/>
              </a:rPr>
              <a:t>Colour Scheme</a:t>
            </a:r>
            <a:endParaRPr/>
          </a:p>
          <a:p>
            <a:pPr indent="0" lvl="0" marL="0" marR="0" rtl="0" algn="ctr">
              <a:lnSpc>
                <a:spcPct val="115000"/>
              </a:lnSpc>
              <a:spcBef>
                <a:spcPts val="0"/>
              </a:spcBef>
              <a:spcAft>
                <a:spcPts val="0"/>
              </a:spcAft>
              <a:buNone/>
            </a:pPr>
            <a:r>
              <a:rPr b="0" i="0" lang="en-US" sz="2099" u="none" cap="none" strike="noStrike">
                <a:solidFill>
                  <a:srgbClr val="000000"/>
                </a:solidFill>
                <a:latin typeface="Poppins"/>
                <a:ea typeface="Poppins"/>
                <a:cs typeface="Poppins"/>
                <a:sym typeface="Poppins"/>
              </a:rPr>
              <a:t>Dictate the colours to be predominantly used, such as "monochrome," "pastel colours," or "vibrant and contrasting hues."</a:t>
            </a:r>
            <a:endParaRPr/>
          </a:p>
        </p:txBody>
      </p:sp>
      <p:sp>
        <p:nvSpPr>
          <p:cNvPr id="172" name="Google Shape;172;p20"/>
          <p:cNvSpPr txBox="1"/>
          <p:nvPr/>
        </p:nvSpPr>
        <p:spPr>
          <a:xfrm>
            <a:off x="9457081" y="6212861"/>
            <a:ext cx="3588000" cy="18978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2599" u="none" cap="none" strike="noStrike">
                <a:solidFill>
                  <a:srgbClr val="000000"/>
                </a:solidFill>
                <a:latin typeface="Poppins"/>
                <a:ea typeface="Poppins"/>
                <a:cs typeface="Poppins"/>
                <a:sym typeface="Poppins"/>
              </a:rPr>
              <a:t>Mood or Atmosphere</a:t>
            </a:r>
            <a:endParaRPr/>
          </a:p>
          <a:p>
            <a:pPr indent="0" lvl="0" marL="0" marR="0" rtl="0" algn="ctr">
              <a:lnSpc>
                <a:spcPct val="115000"/>
              </a:lnSpc>
              <a:spcBef>
                <a:spcPts val="0"/>
              </a:spcBef>
              <a:spcAft>
                <a:spcPts val="0"/>
              </a:spcAft>
              <a:buNone/>
            </a:pPr>
            <a:r>
              <a:rPr b="0" i="0" lang="en-US" sz="2099" u="none" cap="none" strike="noStrike">
                <a:solidFill>
                  <a:srgbClr val="000000"/>
                </a:solidFill>
                <a:latin typeface="Poppins"/>
                <a:ea typeface="Poppins"/>
                <a:cs typeface="Poppins"/>
                <a:sym typeface="Poppins"/>
              </a:rPr>
              <a:t>Describe the desired mood, like "serene and peaceful," "mysterious and eerie," or "joyful and lively."</a:t>
            </a:r>
            <a:endParaRPr/>
          </a:p>
        </p:txBody>
      </p:sp>
      <p:sp>
        <p:nvSpPr>
          <p:cNvPr id="173" name="Google Shape;173;p20"/>
          <p:cNvSpPr txBox="1"/>
          <p:nvPr/>
        </p:nvSpPr>
        <p:spPr>
          <a:xfrm>
            <a:off x="13671272" y="6212861"/>
            <a:ext cx="3588000" cy="2269200"/>
          </a:xfrm>
          <a:prstGeom prst="rect">
            <a:avLst/>
          </a:prstGeom>
          <a:noFill/>
          <a:ln>
            <a:noFill/>
          </a:ln>
        </p:spPr>
        <p:txBody>
          <a:bodyPr anchorCtr="0" anchor="t" bIns="0" lIns="0" spcFirstLastPara="1" rIns="0" wrap="square" tIns="0">
            <a:spAutoFit/>
          </a:bodyPr>
          <a:lstStyle/>
          <a:p>
            <a:pPr indent="0" lvl="0" marL="0" marR="0" rtl="0" algn="ctr">
              <a:lnSpc>
                <a:spcPct val="115000"/>
              </a:lnSpc>
              <a:spcBef>
                <a:spcPts val="0"/>
              </a:spcBef>
              <a:spcAft>
                <a:spcPts val="0"/>
              </a:spcAft>
              <a:buNone/>
            </a:pPr>
            <a:r>
              <a:rPr b="1" i="0" lang="en-US" sz="2599" u="none" cap="none" strike="noStrike">
                <a:solidFill>
                  <a:srgbClr val="000000"/>
                </a:solidFill>
                <a:latin typeface="Poppins"/>
                <a:ea typeface="Poppins"/>
                <a:cs typeface="Poppins"/>
                <a:sym typeface="Poppins"/>
              </a:rPr>
              <a:t>Setting and Location</a:t>
            </a:r>
            <a:endParaRPr/>
          </a:p>
          <a:p>
            <a:pPr indent="0" lvl="0" marL="0" marR="0" rtl="0" algn="ctr">
              <a:lnSpc>
                <a:spcPct val="115000"/>
              </a:lnSpc>
              <a:spcBef>
                <a:spcPts val="0"/>
              </a:spcBef>
              <a:spcAft>
                <a:spcPts val="0"/>
              </a:spcAft>
              <a:buNone/>
            </a:pPr>
            <a:r>
              <a:rPr b="0" i="0" lang="en-US" sz="2099" u="none" cap="none" strike="noStrike">
                <a:solidFill>
                  <a:srgbClr val="000000"/>
                </a:solidFill>
                <a:latin typeface="Poppins"/>
                <a:ea typeface="Poppins"/>
                <a:cs typeface="Poppins"/>
                <a:sym typeface="Poppins"/>
              </a:rPr>
              <a:t>Specify a place or setting, such as "rainforest," "medieval castle," "busy urban street," or "an alien planet.”</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245D78"/>
        </a:solidFill>
      </p:bgPr>
    </p:bg>
    <p:spTree>
      <p:nvGrpSpPr>
        <p:cNvPr id="177" name="Shape 177"/>
        <p:cNvGrpSpPr/>
        <p:nvPr/>
      </p:nvGrpSpPr>
      <p:grpSpPr>
        <a:xfrm>
          <a:off x="0" y="0"/>
          <a:ext cx="0" cy="0"/>
          <a:chOff x="0" y="0"/>
          <a:chExt cx="0" cy="0"/>
        </a:xfrm>
      </p:grpSpPr>
      <p:grpSp>
        <p:nvGrpSpPr>
          <p:cNvPr id="178" name="Google Shape;178;p21"/>
          <p:cNvGrpSpPr/>
          <p:nvPr/>
        </p:nvGrpSpPr>
        <p:grpSpPr>
          <a:xfrm>
            <a:off x="375030" y="104645"/>
            <a:ext cx="17537940" cy="9229855"/>
            <a:chOff x="0" y="-57150"/>
            <a:chExt cx="4619046" cy="2430908"/>
          </a:xfrm>
        </p:grpSpPr>
        <p:sp>
          <p:nvSpPr>
            <p:cNvPr id="179" name="Google Shape;179;p21"/>
            <p:cNvSpPr/>
            <p:nvPr/>
          </p:nvSpPr>
          <p:spPr>
            <a:xfrm>
              <a:off x="0" y="0"/>
              <a:ext cx="4619046" cy="2373758"/>
            </a:xfrm>
            <a:custGeom>
              <a:rect b="b" l="l" r="r" t="t"/>
              <a:pathLst>
                <a:path extrusionOk="0" h="2373758" w="4619046">
                  <a:moveTo>
                    <a:pt x="22072" y="0"/>
                  </a:moveTo>
                  <a:lnTo>
                    <a:pt x="4596974" y="0"/>
                  </a:lnTo>
                  <a:cubicBezTo>
                    <a:pt x="4609164" y="0"/>
                    <a:pt x="4619046" y="9882"/>
                    <a:pt x="4619046" y="22072"/>
                  </a:cubicBezTo>
                  <a:lnTo>
                    <a:pt x="4619046" y="2351686"/>
                  </a:lnTo>
                  <a:cubicBezTo>
                    <a:pt x="4619046" y="2363876"/>
                    <a:pt x="4609164" y="2373758"/>
                    <a:pt x="4596974" y="2373758"/>
                  </a:cubicBezTo>
                  <a:lnTo>
                    <a:pt x="22072" y="2373758"/>
                  </a:lnTo>
                  <a:cubicBezTo>
                    <a:pt x="9882" y="2373758"/>
                    <a:pt x="0" y="2363876"/>
                    <a:pt x="0" y="2351686"/>
                  </a:cubicBezTo>
                  <a:lnTo>
                    <a:pt x="0" y="22072"/>
                  </a:lnTo>
                  <a:cubicBezTo>
                    <a:pt x="0" y="9882"/>
                    <a:pt x="9882" y="0"/>
                    <a:pt x="22072" y="0"/>
                  </a:cubicBezTo>
                  <a:close/>
                </a:path>
              </a:pathLst>
            </a:cu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1"/>
            <p:cNvSpPr txBox="1"/>
            <p:nvPr/>
          </p:nvSpPr>
          <p:spPr>
            <a:xfrm>
              <a:off x="0" y="-57150"/>
              <a:ext cx="4619046" cy="2430908"/>
            </a:xfrm>
            <a:prstGeom prst="rect">
              <a:avLst/>
            </a:prstGeom>
            <a:noFill/>
            <a:ln>
              <a:noFill/>
            </a:ln>
          </p:spPr>
          <p:txBody>
            <a:bodyPr anchorCtr="0" anchor="ctr" bIns="50800" lIns="50800" spcFirstLastPara="1" rIns="50800" wrap="square" tIns="50800">
              <a:noAutofit/>
            </a:bodyPr>
            <a:lstStyle/>
            <a:p>
              <a:pPr indent="0" lvl="0" marL="0" marR="0" rtl="0" algn="ctr">
                <a:lnSpc>
                  <a:spcPct val="147722"/>
                </a:lnSpc>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grpSp>
      <p:sp>
        <p:nvSpPr>
          <p:cNvPr id="181" name="Google Shape;181;p21"/>
          <p:cNvSpPr/>
          <p:nvPr/>
        </p:nvSpPr>
        <p:spPr>
          <a:xfrm>
            <a:off x="10950167" y="1754505"/>
            <a:ext cx="6414571" cy="7579995"/>
          </a:xfrm>
          <a:custGeom>
            <a:rect b="b" l="l" r="r" t="t"/>
            <a:pathLst>
              <a:path extrusionOk="0" h="7579995" w="6414571">
                <a:moveTo>
                  <a:pt x="0" y="0"/>
                </a:moveTo>
                <a:lnTo>
                  <a:pt x="6414570" y="0"/>
                </a:lnTo>
                <a:lnTo>
                  <a:pt x="6414570" y="7579995"/>
                </a:lnTo>
                <a:lnTo>
                  <a:pt x="0" y="7579995"/>
                </a:lnTo>
                <a:lnTo>
                  <a:pt x="0" y="0"/>
                </a:lnTo>
                <a:close/>
              </a:path>
            </a:pathLst>
          </a:custGeom>
          <a:blipFill rotWithShape="1">
            <a:blip r:embed="rId3">
              <a:alphaModFix/>
            </a:blip>
            <a:stretch>
              <a:fillRect b="0" l="0" r="0" t="0"/>
            </a:stretch>
          </a:blipFill>
          <a:ln>
            <a:noFill/>
          </a:ln>
        </p:spPr>
      </p:sp>
      <p:sp>
        <p:nvSpPr>
          <p:cNvPr id="182" name="Google Shape;182;p21"/>
          <p:cNvSpPr txBox="1"/>
          <p:nvPr/>
        </p:nvSpPr>
        <p:spPr>
          <a:xfrm>
            <a:off x="1866759" y="885825"/>
            <a:ext cx="14554482" cy="868680"/>
          </a:xfrm>
          <a:prstGeom prst="rect">
            <a:avLst/>
          </a:prstGeom>
          <a:noFill/>
          <a:ln>
            <a:noFill/>
          </a:ln>
        </p:spPr>
        <p:txBody>
          <a:bodyPr anchorCtr="0" anchor="t" bIns="0" lIns="0" spcFirstLastPara="1" rIns="0" wrap="square" tIns="0">
            <a:spAutoFit/>
          </a:bodyPr>
          <a:lstStyle/>
          <a:p>
            <a:pPr indent="0" lvl="0" marL="0" marR="0" rtl="0" algn="ctr">
              <a:lnSpc>
                <a:spcPct val="139979"/>
              </a:lnSpc>
              <a:spcBef>
                <a:spcPts val="0"/>
              </a:spcBef>
              <a:spcAft>
                <a:spcPts val="0"/>
              </a:spcAft>
              <a:buNone/>
            </a:pPr>
            <a:r>
              <a:rPr b="1" i="0" lang="en-US" sz="4800" u="none" cap="none" strike="noStrike">
                <a:solidFill>
                  <a:srgbClr val="000000"/>
                </a:solidFill>
                <a:latin typeface="Poppins"/>
                <a:ea typeface="Poppins"/>
                <a:cs typeface="Poppins"/>
                <a:sym typeface="Poppins"/>
              </a:rPr>
              <a:t>Credit and Citation</a:t>
            </a:r>
            <a:endParaRPr/>
          </a:p>
        </p:txBody>
      </p:sp>
      <p:sp>
        <p:nvSpPr>
          <p:cNvPr id="183" name="Google Shape;183;p21"/>
          <p:cNvSpPr txBox="1"/>
          <p:nvPr/>
        </p:nvSpPr>
        <p:spPr>
          <a:xfrm>
            <a:off x="1551449" y="2819717"/>
            <a:ext cx="8740800" cy="5314800"/>
          </a:xfrm>
          <a:prstGeom prst="rect">
            <a:avLst/>
          </a:prstGeom>
          <a:noFill/>
          <a:ln>
            <a:noFill/>
          </a:ln>
        </p:spPr>
        <p:txBody>
          <a:bodyPr anchorCtr="0" anchor="t" bIns="0" lIns="0" spcFirstLastPara="1" rIns="0" wrap="square" tIns="0">
            <a:spAutoFit/>
          </a:bodyPr>
          <a:lstStyle/>
          <a:p>
            <a:pPr indent="0" lvl="0" marL="0" marR="0" rtl="0" algn="l">
              <a:lnSpc>
                <a:spcPct val="115000"/>
              </a:lnSpc>
              <a:spcBef>
                <a:spcPts val="0"/>
              </a:spcBef>
              <a:spcAft>
                <a:spcPts val="0"/>
              </a:spcAft>
              <a:buNone/>
            </a:pPr>
            <a:r>
              <a:rPr b="0" i="0" lang="en-US" sz="3099" u="none" cap="none" strike="noStrike">
                <a:solidFill>
                  <a:srgbClr val="000000"/>
                </a:solidFill>
                <a:latin typeface="Poppins"/>
                <a:ea typeface="Poppins"/>
                <a:cs typeface="Poppins"/>
                <a:sym typeface="Poppins"/>
              </a:rPr>
              <a:t>Being transparent with your use of AI tools is an important part of being a safe and responsible user. Whenever you have generated content with the help of generative AI, </a:t>
            </a:r>
            <a:r>
              <a:rPr b="1" i="0" lang="en-US" sz="3099" u="none" cap="none" strike="noStrike">
                <a:solidFill>
                  <a:srgbClr val="000000"/>
                </a:solidFill>
                <a:latin typeface="Poppins"/>
                <a:ea typeface="Poppins"/>
                <a:cs typeface="Poppins"/>
                <a:sym typeface="Poppins"/>
              </a:rPr>
              <a:t>you must give proper credit and cite your source.</a:t>
            </a:r>
            <a:r>
              <a:rPr b="0" i="0" lang="en-US" sz="3099" u="none" cap="none" strike="noStrike">
                <a:solidFill>
                  <a:srgbClr val="000000"/>
                </a:solidFill>
                <a:latin typeface="Poppins"/>
                <a:ea typeface="Poppins"/>
                <a:cs typeface="Poppins"/>
                <a:sym typeface="Poppins"/>
              </a:rPr>
              <a:t> </a:t>
            </a:r>
            <a:endParaRPr/>
          </a:p>
          <a:p>
            <a:pPr indent="0" lvl="0" marL="0" marR="0" rtl="0" algn="l">
              <a:lnSpc>
                <a:spcPct val="115000"/>
              </a:lnSpc>
              <a:spcBef>
                <a:spcPts val="0"/>
              </a:spcBef>
              <a:spcAft>
                <a:spcPts val="0"/>
              </a:spcAft>
              <a:buNone/>
            </a:pPr>
            <a:r>
              <a:t/>
            </a:r>
            <a:endParaRPr b="0" i="0" sz="3099" u="none" cap="none" strike="noStrike">
              <a:solidFill>
                <a:srgbClr val="000000"/>
              </a:solidFill>
              <a:latin typeface="Poppins"/>
              <a:ea typeface="Poppins"/>
              <a:cs typeface="Poppins"/>
              <a:sym typeface="Poppins"/>
            </a:endParaRPr>
          </a:p>
          <a:p>
            <a:pPr indent="0" lvl="0" marL="0" marR="0" rtl="0" algn="l">
              <a:lnSpc>
                <a:spcPct val="115000"/>
              </a:lnSpc>
              <a:spcBef>
                <a:spcPts val="0"/>
              </a:spcBef>
              <a:spcAft>
                <a:spcPts val="0"/>
              </a:spcAft>
              <a:buNone/>
            </a:pPr>
            <a:r>
              <a:rPr b="0" i="0" lang="en-US" sz="3099" u="none" cap="none" strike="noStrike">
                <a:solidFill>
                  <a:srgbClr val="000000"/>
                </a:solidFill>
                <a:latin typeface="Poppins"/>
                <a:ea typeface="Poppins"/>
                <a:cs typeface="Poppins"/>
                <a:sym typeface="Poppins"/>
              </a:rPr>
              <a:t>For example: </a:t>
            </a:r>
            <a:endParaRPr/>
          </a:p>
          <a:p>
            <a:pPr indent="0" lvl="0" marL="0" marR="0" rtl="0" algn="l">
              <a:lnSpc>
                <a:spcPct val="115000"/>
              </a:lnSpc>
              <a:spcBef>
                <a:spcPts val="0"/>
              </a:spcBef>
              <a:spcAft>
                <a:spcPts val="0"/>
              </a:spcAft>
              <a:buNone/>
            </a:pPr>
            <a:r>
              <a:rPr b="0" i="0" lang="en-US" sz="2799" u="none" cap="none" strike="noStrike">
                <a:solidFill>
                  <a:srgbClr val="000000"/>
                </a:solidFill>
                <a:latin typeface="Poppins"/>
                <a:ea typeface="Poppins"/>
                <a:cs typeface="Poppins"/>
                <a:sym typeface="Poppins"/>
              </a:rPr>
              <a:t>“This image was AI-generated on Image Creator by Bing.” </a:t>
            </a:r>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