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oppins"/>
      <p:regular r:id="rId21"/>
      <p:bold r:id="rId22"/>
      <p:italic r:id="rId23"/>
      <p:boldItalic r:id="rId24"/>
    </p:embeddedFont>
    <p:embeddedFont>
      <p:font typeface="Poppins Light"/>
      <p:regular r:id="rId25"/>
      <p:bold r:id="rId26"/>
      <p:italic r:id="rId27"/>
      <p:boldItalic r:id="rId28"/>
    </p:embeddedFont>
    <p:embeddedFont>
      <p:font typeface="Poppins Medium"/>
      <p:regular r:id="rId29"/>
      <p:bold r:id="rId30"/>
      <p:italic r:id="rId31"/>
      <p:boldItalic r:id="rId32"/>
    </p:embeddedFont>
    <p:embeddedFont>
      <p:font typeface="Poppins Black"/>
      <p:bold r:id="rId33"/>
      <p:boldItalic r:id="rId34"/>
    </p:embeddedFont>
    <p:embeddedFont>
      <p:font typeface="Barlow Medium"/>
      <p:regular r:id="rId35"/>
      <p:bold r:id="rId36"/>
      <p:italic r:id="rId37"/>
      <p:boldItalic r:id="rId38"/>
    </p:embeddedFont>
    <p:embeddedFont>
      <p:font typeface="Barlow ExtraBold"/>
      <p:bold r:id="rId39"/>
      <p:boldItalic r:id="rId40"/>
    </p:embeddedFont>
    <p:embeddedFont>
      <p:font typeface="Poppins SemiBold"/>
      <p:regular r:id="rId41"/>
      <p:bold r:id="rId42"/>
      <p:italic r:id="rId43"/>
      <p:boldItalic r:id="rId44"/>
    </p:embeddedFont>
    <p:embeddedFont>
      <p:font typeface="Barlow SemiBold"/>
      <p:regular r:id="rId45"/>
      <p:bold r:id="rId46"/>
      <p:italic r:id="rId47"/>
      <p:boldItalic r:id="rId48"/>
    </p:embeddedFont>
    <p:embeddedFont>
      <p:font typeface="Poppins ExtraBold"/>
      <p:bold r:id="rId49"/>
      <p:boldItalic r:id="rId50"/>
    </p:embeddedFont>
    <p:embeddedFont>
      <p:font typeface="Courier Prime"/>
      <p:regular r:id="rId51"/>
      <p:bold r:id="rId52"/>
      <p:italic r:id="rId53"/>
      <p:boldItalic r:id="rId54"/>
    </p:embeddedFont>
    <p:embeddedFont>
      <p:font typeface="Barlow"/>
      <p:bold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ExtraBold-boldItalic.fntdata"/><Relationship Id="rId42" Type="http://schemas.openxmlformats.org/officeDocument/2006/relationships/font" Target="fonts/PoppinsSemiBold-bold.fntdata"/><Relationship Id="rId41" Type="http://schemas.openxmlformats.org/officeDocument/2006/relationships/font" Target="fonts/PoppinsSemiBold-regular.fntdata"/><Relationship Id="rId44" Type="http://schemas.openxmlformats.org/officeDocument/2006/relationships/font" Target="fonts/PoppinsSemiBold-boldItalic.fntdata"/><Relationship Id="rId43" Type="http://schemas.openxmlformats.org/officeDocument/2006/relationships/font" Target="fonts/PoppinsSemiBold-italic.fntdata"/><Relationship Id="rId46" Type="http://schemas.openxmlformats.org/officeDocument/2006/relationships/font" Target="fonts/BarlowSemiBold-bold.fntdata"/><Relationship Id="rId45" Type="http://schemas.openxmlformats.org/officeDocument/2006/relationships/font" Target="fonts/BarlowSemiBo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SemiBold-boldItalic.fntdata"/><Relationship Id="rId47" Type="http://schemas.openxmlformats.org/officeDocument/2006/relationships/font" Target="fonts/BarlowSemiBold-italic.fntdata"/><Relationship Id="rId49" Type="http://schemas.openxmlformats.org/officeDocument/2006/relationships/font" Target="fonts/PoppinsExtra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italic.fntdata"/><Relationship Id="rId30" Type="http://schemas.openxmlformats.org/officeDocument/2006/relationships/font" Target="fonts/PoppinsMedium-bold.fntdata"/><Relationship Id="rId33" Type="http://schemas.openxmlformats.org/officeDocument/2006/relationships/font" Target="fonts/PoppinsBlack-bold.fntdata"/><Relationship Id="rId32" Type="http://schemas.openxmlformats.org/officeDocument/2006/relationships/font" Target="fonts/PoppinsMedium-boldItalic.fntdata"/><Relationship Id="rId35" Type="http://schemas.openxmlformats.org/officeDocument/2006/relationships/font" Target="fonts/BarlowMedium-regular.fntdata"/><Relationship Id="rId34" Type="http://schemas.openxmlformats.org/officeDocument/2006/relationships/font" Target="fonts/PoppinsBlack-boldItalic.fntdata"/><Relationship Id="rId37" Type="http://schemas.openxmlformats.org/officeDocument/2006/relationships/font" Target="fonts/BarlowMedium-italic.fntdata"/><Relationship Id="rId36" Type="http://schemas.openxmlformats.org/officeDocument/2006/relationships/font" Target="fonts/BarlowMedium-bold.fntdata"/><Relationship Id="rId39" Type="http://schemas.openxmlformats.org/officeDocument/2006/relationships/font" Target="fonts/BarlowExtraBold-bold.fntdata"/><Relationship Id="rId38" Type="http://schemas.openxmlformats.org/officeDocument/2006/relationships/font" Target="fonts/BarlowMedium-boldItalic.fntdata"/><Relationship Id="rId20" Type="http://schemas.openxmlformats.org/officeDocument/2006/relationships/slide" Target="slides/slide15.xml"/><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26" Type="http://schemas.openxmlformats.org/officeDocument/2006/relationships/font" Target="fonts/PoppinsLight-bold.fntdata"/><Relationship Id="rId25" Type="http://schemas.openxmlformats.org/officeDocument/2006/relationships/font" Target="fonts/PoppinsLight-regular.fntdata"/><Relationship Id="rId28" Type="http://schemas.openxmlformats.org/officeDocument/2006/relationships/font" Target="fonts/PoppinsLight-boldItalic.fntdata"/><Relationship Id="rId27" Type="http://schemas.openxmlformats.org/officeDocument/2006/relationships/font" Target="fonts/PoppinsLight-italic.fntdata"/><Relationship Id="rId29" Type="http://schemas.openxmlformats.org/officeDocument/2006/relationships/font" Target="fonts/PoppinsMedium-regular.fntdata"/><Relationship Id="rId51" Type="http://schemas.openxmlformats.org/officeDocument/2006/relationships/font" Target="fonts/CourierPrime-regular.fntdata"/><Relationship Id="rId50" Type="http://schemas.openxmlformats.org/officeDocument/2006/relationships/font" Target="fonts/PoppinsExtraBold-boldItalic.fntdata"/><Relationship Id="rId53" Type="http://schemas.openxmlformats.org/officeDocument/2006/relationships/font" Target="fonts/CourierPrime-italic.fntdata"/><Relationship Id="rId52" Type="http://schemas.openxmlformats.org/officeDocument/2006/relationships/font" Target="fonts/CourierPrime-bold.fntdata"/><Relationship Id="rId11" Type="http://schemas.openxmlformats.org/officeDocument/2006/relationships/slide" Target="slides/slide6.xml"/><Relationship Id="rId55" Type="http://schemas.openxmlformats.org/officeDocument/2006/relationships/font" Target="fonts/Barlow-bold.fntdata"/><Relationship Id="rId10" Type="http://schemas.openxmlformats.org/officeDocument/2006/relationships/slide" Target="slides/slide5.xml"/><Relationship Id="rId54" Type="http://schemas.openxmlformats.org/officeDocument/2006/relationships/font" Target="fonts/CourierPrime-boldItalic.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Barlow-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332c918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f332c918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0f332c918f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0f332c918f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0f332c918f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0f332c918f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0f332c918f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0f332c918f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0f332c918f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0f332c918f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18abeb36c8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18abeb36c8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dd97db30e3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dd97db30e3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8abeb36c8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8abeb36c8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232de529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232de529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0f332c918f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0f332c918f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0f332c918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0f332c918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0f332c918f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0f332c918f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232de529b0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232de529b0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0f332c918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0f332c918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0f332c918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0f332c918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Black)" type="title">
  <p:cSld name="TITLE">
    <p:bg>
      <p:bgPr>
        <a:solidFill>
          <a:schemeClr val="lt1"/>
        </a:soli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000"/>
              <a:buFont typeface="Poppins ExtraBold"/>
              <a:buNone/>
              <a:defRPr sz="4000">
                <a:latin typeface="Poppins ExtraBold"/>
                <a:ea typeface="Poppins ExtraBold"/>
                <a:cs typeface="Poppins ExtraBold"/>
                <a:sym typeface="Poppins ExtraBold"/>
              </a:defRPr>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8" name="Google Shape;18;p2"/>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2"/>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20" name="Google Shape;20;p2"/>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1" name="Google Shape;21;p2"/>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Light"/>
                <a:ea typeface="Poppins Light"/>
                <a:cs typeface="Poppins Light"/>
                <a:sym typeface="Poppins Light"/>
              </a:defRPr>
            </a:lvl1pPr>
            <a:lvl2pPr lvl="1" rtl="0" algn="ctr">
              <a:spcBef>
                <a:spcPts val="0"/>
              </a:spcBef>
              <a:spcAft>
                <a:spcPts val="0"/>
              </a:spcAft>
              <a:buSzPts val="1400"/>
              <a:buFont typeface="Poppins Light"/>
              <a:buNone/>
              <a:defRPr>
                <a:latin typeface="Poppins Light"/>
                <a:ea typeface="Poppins Light"/>
                <a:cs typeface="Poppins Light"/>
                <a:sym typeface="Poppins Light"/>
              </a:defRPr>
            </a:lvl2pPr>
            <a:lvl3pPr lvl="2" rtl="0" algn="ctr">
              <a:spcBef>
                <a:spcPts val="0"/>
              </a:spcBef>
              <a:spcAft>
                <a:spcPts val="0"/>
              </a:spcAft>
              <a:buSzPts val="1400"/>
              <a:buFont typeface="Poppins Light"/>
              <a:buNone/>
              <a:defRPr>
                <a:latin typeface="Poppins Light"/>
                <a:ea typeface="Poppins Light"/>
                <a:cs typeface="Poppins Light"/>
                <a:sym typeface="Poppins Light"/>
              </a:defRPr>
            </a:lvl3pPr>
            <a:lvl4pPr lvl="3" rtl="0" algn="ctr">
              <a:spcBef>
                <a:spcPts val="0"/>
              </a:spcBef>
              <a:spcAft>
                <a:spcPts val="0"/>
              </a:spcAft>
              <a:buSzPts val="1400"/>
              <a:buFont typeface="Poppins Light"/>
              <a:buNone/>
              <a:defRPr>
                <a:latin typeface="Poppins Light"/>
                <a:ea typeface="Poppins Light"/>
                <a:cs typeface="Poppins Light"/>
                <a:sym typeface="Poppins Light"/>
              </a:defRPr>
            </a:lvl4pPr>
            <a:lvl5pPr lvl="4" rtl="0" algn="ctr">
              <a:spcBef>
                <a:spcPts val="0"/>
              </a:spcBef>
              <a:spcAft>
                <a:spcPts val="0"/>
              </a:spcAft>
              <a:buSzPts val="1400"/>
              <a:buFont typeface="Poppins Light"/>
              <a:buNone/>
              <a:defRPr>
                <a:latin typeface="Poppins Light"/>
                <a:ea typeface="Poppins Light"/>
                <a:cs typeface="Poppins Light"/>
                <a:sym typeface="Poppins Light"/>
              </a:defRPr>
            </a:lvl5pPr>
            <a:lvl6pPr lvl="5" rtl="0" algn="ctr">
              <a:spcBef>
                <a:spcPts val="0"/>
              </a:spcBef>
              <a:spcAft>
                <a:spcPts val="0"/>
              </a:spcAft>
              <a:buSzPts val="1400"/>
              <a:buFont typeface="Poppins Light"/>
              <a:buNone/>
              <a:defRPr>
                <a:latin typeface="Poppins Light"/>
                <a:ea typeface="Poppins Light"/>
                <a:cs typeface="Poppins Light"/>
                <a:sym typeface="Poppins Light"/>
              </a:defRPr>
            </a:lvl6pPr>
            <a:lvl7pPr lvl="6" rtl="0" algn="ctr">
              <a:spcBef>
                <a:spcPts val="0"/>
              </a:spcBef>
              <a:spcAft>
                <a:spcPts val="0"/>
              </a:spcAft>
              <a:buSzPts val="1400"/>
              <a:buFont typeface="Poppins Light"/>
              <a:buNone/>
              <a:defRPr>
                <a:latin typeface="Poppins Light"/>
                <a:ea typeface="Poppins Light"/>
                <a:cs typeface="Poppins Light"/>
                <a:sym typeface="Poppins Light"/>
              </a:defRPr>
            </a:lvl7pPr>
            <a:lvl8pPr lvl="7" rtl="0" algn="ctr">
              <a:spcBef>
                <a:spcPts val="0"/>
              </a:spcBef>
              <a:spcAft>
                <a:spcPts val="0"/>
              </a:spcAft>
              <a:buSzPts val="1400"/>
              <a:buFont typeface="Poppins Light"/>
              <a:buNone/>
              <a:defRPr>
                <a:latin typeface="Poppins Light"/>
                <a:ea typeface="Poppins Light"/>
                <a:cs typeface="Poppins Light"/>
                <a:sym typeface="Poppins Light"/>
              </a:defRPr>
            </a:lvl8pPr>
            <a:lvl9pPr lvl="8" rtl="0" algn="ctr">
              <a:spcBef>
                <a:spcPts val="0"/>
              </a:spcBef>
              <a:spcAft>
                <a:spcPts val="0"/>
              </a:spcAft>
              <a:buSzPts val="1400"/>
              <a:buFont typeface="Poppins Light"/>
              <a:buNone/>
              <a:defRPr>
                <a:latin typeface="Poppins Light"/>
                <a:ea typeface="Poppins Light"/>
                <a:cs typeface="Poppins Light"/>
                <a:sym typeface="Poppins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p:cSld name="CUSTOM_7">
    <p:bg>
      <p:bgPr>
        <a:solidFill>
          <a:schemeClr val="lt1"/>
        </a:solidFill>
      </p:bgPr>
    </p:bg>
    <p:spTree>
      <p:nvGrpSpPr>
        <p:cNvPr id="81" name="Shape 81"/>
        <p:cNvGrpSpPr/>
        <p:nvPr/>
      </p:nvGrpSpPr>
      <p:grpSpPr>
        <a:xfrm>
          <a:off x="0" y="0"/>
          <a:ext cx="0" cy="0"/>
          <a:chOff x="0" y="0"/>
          <a:chExt cx="0" cy="0"/>
        </a:xfrm>
      </p:grpSpPr>
      <p:sp>
        <p:nvSpPr>
          <p:cNvPr id="82" name="Google Shape;82;p11"/>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3" name="Google Shape;83;p11"/>
          <p:cNvSpPr/>
          <p:nvPr/>
        </p:nvSpPr>
        <p:spPr>
          <a:xfrm>
            <a:off x="2801275" y="962075"/>
            <a:ext cx="61656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4" name="Google Shape;84;p11"/>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300">
                <a:solidFill>
                  <a:srgbClr val="000000"/>
                </a:solidFill>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85" name="Google Shape;85;p11"/>
          <p:cNvSpPr txBox="1"/>
          <p:nvPr>
            <p:ph idx="2" type="body"/>
          </p:nvPr>
        </p:nvSpPr>
        <p:spPr>
          <a:xfrm>
            <a:off x="2942500" y="1050325"/>
            <a:ext cx="5873700" cy="3474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Font typeface="Poppins Medium"/>
              <a:buChar char="●"/>
              <a:defRPr sz="1200">
                <a:solidFill>
                  <a:schemeClr val="dk1"/>
                </a:solidFill>
                <a:latin typeface="Poppins Medium"/>
                <a:ea typeface="Poppins Medium"/>
                <a:cs typeface="Poppins Medium"/>
                <a:sym typeface="Poppins Medium"/>
              </a:defRPr>
            </a:lvl1pPr>
            <a:lvl2pPr indent="-279400" lvl="1" marL="914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2pPr>
            <a:lvl3pPr indent="-279400" lvl="2" marL="1371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3pPr>
            <a:lvl4pPr indent="-279400" lvl="3" marL="1828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4pPr>
            <a:lvl5pPr indent="-279400" lvl="4" marL="22860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5pPr>
            <a:lvl6pPr indent="-279400" lvl="5" marL="27432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6pPr>
            <a:lvl7pPr indent="-279400" lvl="6" marL="3200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7pPr>
            <a:lvl8pPr indent="-279400" lvl="7" marL="3657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8pPr>
            <a:lvl9pPr indent="-279400" lvl="8" marL="4114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9pPr>
          </a:lstStyle>
          <a:p/>
        </p:txBody>
      </p:sp>
      <p:sp>
        <p:nvSpPr>
          <p:cNvPr id="86" name="Google Shape;86;p11"/>
          <p:cNvSpPr/>
          <p:nvPr/>
        </p:nvSpPr>
        <p:spPr>
          <a:xfrm>
            <a:off x="177000" y="962075"/>
            <a:ext cx="24360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7" name="Google Shape;87;p11"/>
          <p:cNvSpPr txBox="1"/>
          <p:nvPr>
            <p:ph idx="3" type="body"/>
          </p:nvPr>
        </p:nvSpPr>
        <p:spPr>
          <a:xfrm>
            <a:off x="274075" y="1050325"/>
            <a:ext cx="2209500" cy="34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88" name="Google Shape;88;p11"/>
          <p:cNvSpPr/>
          <p:nvPr>
            <p:ph idx="4" type="pic"/>
          </p:nvPr>
        </p:nvSpPr>
        <p:spPr>
          <a:xfrm>
            <a:off x="274075" y="300038"/>
            <a:ext cx="429900" cy="429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KeyTakeaways">
  <p:cSld name="CUSTOM_2_2">
    <p:bg>
      <p:bgPr>
        <a:solidFill>
          <a:schemeClr val="lt1"/>
        </a:solidFill>
      </p:bgPr>
    </p:bg>
    <p:spTree>
      <p:nvGrpSpPr>
        <p:cNvPr id="89" name="Shape 89"/>
        <p:cNvGrpSpPr/>
        <p:nvPr/>
      </p:nvGrpSpPr>
      <p:grpSpPr>
        <a:xfrm>
          <a:off x="0" y="0"/>
          <a:ext cx="0" cy="0"/>
          <a:chOff x="0" y="0"/>
          <a:chExt cx="0" cy="0"/>
        </a:xfrm>
      </p:grpSpPr>
      <p:sp>
        <p:nvSpPr>
          <p:cNvPr id="90" name="Google Shape;90;p12"/>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1" name="Google Shape;91;p12"/>
          <p:cNvSpPr txBox="1"/>
          <p:nvPr>
            <p:ph idx="1" type="subTitle"/>
          </p:nvPr>
        </p:nvSpPr>
        <p:spPr>
          <a:xfrm>
            <a:off x="406800" y="1648900"/>
            <a:ext cx="8330400" cy="2847300"/>
          </a:xfrm>
          <a:prstGeom prst="rect">
            <a:avLst/>
          </a:prstGeom>
        </p:spPr>
        <p:txBody>
          <a:bodyPr anchorCtr="0" anchor="t" bIns="91425" lIns="91425" spcFirstLastPara="1" rIns="91425" wrap="square" tIns="91425">
            <a:noAutofit/>
          </a:bodyPr>
          <a:lstStyle>
            <a:lvl1pPr indent="0" lvl="0" marL="0" marR="0" rtl="0">
              <a:lnSpc>
                <a:spcPct val="140028"/>
              </a:lnSpc>
              <a:spcBef>
                <a:spcPts val="0"/>
              </a:spcBef>
              <a:spcAft>
                <a:spcPts val="0"/>
              </a:spcAft>
              <a:buNone/>
              <a:defRPr sz="1300">
                <a:solidFill>
                  <a:srgbClr val="000000"/>
                </a:solidFill>
                <a:latin typeface="Poppins Medium"/>
                <a:ea typeface="Poppins Medium"/>
                <a:cs typeface="Poppins Medium"/>
                <a:sym typeface="Poppins Medium"/>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2" name="Google Shape;92;p1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3" name="Google Shape;93;p12"/>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Solution">
  <p:cSld name="CUSTOM_6">
    <p:bg>
      <p:bgPr>
        <a:solidFill>
          <a:schemeClr val="lt1"/>
        </a:solidFill>
      </p:bgPr>
    </p:bg>
    <p:spTree>
      <p:nvGrpSpPr>
        <p:cNvPr id="94" name="Shape 94"/>
        <p:cNvGrpSpPr/>
        <p:nvPr/>
      </p:nvGrpSpPr>
      <p:grpSpPr>
        <a:xfrm>
          <a:off x="0" y="0"/>
          <a:ext cx="0" cy="0"/>
          <a:chOff x="0" y="0"/>
          <a:chExt cx="0" cy="0"/>
        </a:xfrm>
      </p:grpSpPr>
      <p:sp>
        <p:nvSpPr>
          <p:cNvPr id="95" name="Google Shape;95;p13"/>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6" name="Google Shape;96;p13"/>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7" name="Google Shape;97;p13"/>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5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8" name="Google Shape;98;p13"/>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ebreaker">
  <p:cSld name="CUSTOM_6_1">
    <p:bg>
      <p:bgPr>
        <a:solidFill>
          <a:schemeClr val="lt1"/>
        </a:solidFill>
      </p:bgPr>
    </p:bg>
    <p:spTree>
      <p:nvGrpSpPr>
        <p:cNvPr id="99" name="Shape 99"/>
        <p:cNvGrpSpPr/>
        <p:nvPr/>
      </p:nvGrpSpPr>
      <p:grpSpPr>
        <a:xfrm>
          <a:off x="0" y="0"/>
          <a:ext cx="0" cy="0"/>
          <a:chOff x="0" y="0"/>
          <a:chExt cx="0" cy="0"/>
        </a:xfrm>
      </p:grpSpPr>
      <p:sp>
        <p:nvSpPr>
          <p:cNvPr id="100" name="Google Shape;100;p14"/>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01" name="Google Shape;101;p14"/>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b="1" sz="16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2" name="Google Shape;102;p14"/>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2500">
                <a:solidFill>
                  <a:srgbClr val="000000"/>
                </a:solidFill>
              </a:defRPr>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03" name="Google Shape;103;p14"/>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Black)">
  <p:cSld name="CUSTOM_5">
    <p:bg>
      <p:bgPr>
        <a:solidFill>
          <a:schemeClr val="lt1"/>
        </a:solidFill>
      </p:bgPr>
    </p:bg>
    <p:spTree>
      <p:nvGrpSpPr>
        <p:cNvPr id="104" name="Shape 104"/>
        <p:cNvGrpSpPr/>
        <p:nvPr/>
      </p:nvGrpSpPr>
      <p:grpSpPr>
        <a:xfrm>
          <a:off x="0" y="0"/>
          <a:ext cx="0" cy="0"/>
          <a:chOff x="0" y="0"/>
          <a:chExt cx="0" cy="0"/>
        </a:xfrm>
      </p:grpSpPr>
      <p:sp>
        <p:nvSpPr>
          <p:cNvPr id="105" name="Google Shape;105;p1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06" name="Google Shape;106;p15"/>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107" name="Google Shape;107;p1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White)">
  <p:cSld name="CUSTOM_5_1">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100"/>
              <a:buFont typeface="Poppins"/>
              <a:buNone/>
              <a:defRPr b="1" sz="3100">
                <a:solidFill>
                  <a:schemeClr val="lt1"/>
                </a:solidFill>
                <a:latin typeface="Poppins"/>
                <a:ea typeface="Poppins"/>
                <a:cs typeface="Poppins"/>
                <a:sym typeface="Poppins"/>
              </a:defRPr>
            </a:lvl1pPr>
            <a:lvl2pPr lvl="1"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2pPr>
            <a:lvl3pPr lvl="2"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3pPr>
            <a:lvl4pPr lvl="3"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4pPr>
            <a:lvl5pPr lvl="4"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5pPr>
            <a:lvl6pPr lvl="5"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6pPr>
            <a:lvl7pPr lvl="6"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7pPr>
            <a:lvl8pPr lvl="7"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8pPr>
            <a:lvl9pPr lvl="8"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9pPr>
          </a:lstStyle>
          <a:p/>
        </p:txBody>
      </p:sp>
      <p:cxnSp>
        <p:nvCxnSpPr>
          <p:cNvPr id="110" name="Google Shape;110;p16"/>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p1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1">
  <p:cSld name="CUSTOM_2_1_1">
    <p:spTree>
      <p:nvGrpSpPr>
        <p:cNvPr id="112" name="Shape 112"/>
        <p:cNvGrpSpPr/>
        <p:nvPr/>
      </p:nvGrpSpPr>
      <p:grpSpPr>
        <a:xfrm>
          <a:off x="0" y="0"/>
          <a:ext cx="0" cy="0"/>
          <a:chOff x="0" y="0"/>
          <a:chExt cx="0" cy="0"/>
        </a:xfrm>
      </p:grpSpPr>
      <p:sp>
        <p:nvSpPr>
          <p:cNvPr id="113" name="Google Shape;113;p17"/>
          <p:cNvSpPr/>
          <p:nvPr/>
        </p:nvSpPr>
        <p:spPr>
          <a:xfrm>
            <a:off x="177388" y="163138"/>
            <a:ext cx="8789400" cy="48078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4" name="Google Shape;114;p17"/>
          <p:cNvSpPr txBox="1"/>
          <p:nvPr>
            <p:ph idx="1" type="subTitle"/>
          </p:nvPr>
        </p:nvSpPr>
        <p:spPr>
          <a:xfrm>
            <a:off x="1278700" y="3535925"/>
            <a:ext cx="6586800" cy="11610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None/>
              <a:defRPr sz="1700">
                <a:solidFill>
                  <a:srgbClr val="000000"/>
                </a:solidFill>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600">
                <a:solidFill>
                  <a:srgbClr val="000000"/>
                </a:solidFill>
                <a:latin typeface="Barlow"/>
                <a:ea typeface="Barlow"/>
                <a:cs typeface="Barlow"/>
                <a:sym typeface="Barlow"/>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1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1">
  <p:cSld name="CUSTOM_7_1">
    <p:bg>
      <p:bgPr>
        <a:solidFill>
          <a:schemeClr val="lt1"/>
        </a:solidFill>
      </p:bgPr>
    </p:bg>
    <p:spTree>
      <p:nvGrpSpPr>
        <p:cNvPr id="117" name="Shape 117"/>
        <p:cNvGrpSpPr/>
        <p:nvPr/>
      </p:nvGrpSpPr>
      <p:grpSpPr>
        <a:xfrm>
          <a:off x="0" y="0"/>
          <a:ext cx="0" cy="0"/>
          <a:chOff x="0" y="0"/>
          <a:chExt cx="0" cy="0"/>
        </a:xfrm>
      </p:grpSpPr>
      <p:sp>
        <p:nvSpPr>
          <p:cNvPr id="118" name="Google Shape;118;p18"/>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9" name="Google Shape;119;p18"/>
          <p:cNvSpPr/>
          <p:nvPr/>
        </p:nvSpPr>
        <p:spPr>
          <a:xfrm>
            <a:off x="3053875" y="962075"/>
            <a:ext cx="59133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0" name="Google Shape;120;p18"/>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400">
                <a:solidFill>
                  <a:srgbClr val="000000"/>
                </a:solidFill>
                <a:latin typeface="Barlow"/>
                <a:ea typeface="Barlow"/>
                <a:cs typeface="Barlow"/>
                <a:sym typeface="Barlow"/>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121" name="Google Shape;121;p18"/>
          <p:cNvSpPr/>
          <p:nvPr/>
        </p:nvSpPr>
        <p:spPr>
          <a:xfrm>
            <a:off x="177000" y="962075"/>
            <a:ext cx="26916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2" name="Google Shape;122;p18"/>
          <p:cNvSpPr/>
          <p:nvPr>
            <p:ph idx="2" type="pic"/>
          </p:nvPr>
        </p:nvSpPr>
        <p:spPr>
          <a:xfrm>
            <a:off x="274075" y="308088"/>
            <a:ext cx="429900" cy="429900"/>
          </a:xfrm>
          <a:prstGeom prst="rect">
            <a:avLst/>
          </a:prstGeom>
          <a:noFill/>
          <a:ln>
            <a:noFill/>
          </a:ln>
        </p:spPr>
      </p:sp>
      <p:sp>
        <p:nvSpPr>
          <p:cNvPr id="123" name="Google Shape;123;p18"/>
          <p:cNvSpPr txBox="1"/>
          <p:nvPr>
            <p:ph idx="3" type="body"/>
          </p:nvPr>
        </p:nvSpPr>
        <p:spPr>
          <a:xfrm>
            <a:off x="274075" y="1059875"/>
            <a:ext cx="25062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
        <p:nvSpPr>
          <p:cNvPr id="124" name="Google Shape;124;p18"/>
          <p:cNvSpPr txBox="1"/>
          <p:nvPr>
            <p:ph idx="4" type="body"/>
          </p:nvPr>
        </p:nvSpPr>
        <p:spPr>
          <a:xfrm>
            <a:off x="3195100" y="1059875"/>
            <a:ext cx="56049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p:cSld name="CUSTOM_5_2">
    <p:spTree>
      <p:nvGrpSpPr>
        <p:cNvPr id="125" name="Shape 125"/>
        <p:cNvGrpSpPr/>
        <p:nvPr/>
      </p:nvGrpSpPr>
      <p:grpSpPr>
        <a:xfrm>
          <a:off x="0" y="0"/>
          <a:ext cx="0" cy="0"/>
          <a:chOff x="0" y="0"/>
          <a:chExt cx="0" cy="0"/>
        </a:xfrm>
      </p:grpSpPr>
      <p:sp>
        <p:nvSpPr>
          <p:cNvPr id="126" name="Google Shape;126;p19"/>
          <p:cNvSpPr txBox="1"/>
          <p:nvPr>
            <p:ph type="ctrTitle"/>
          </p:nvPr>
        </p:nvSpPr>
        <p:spPr>
          <a:xfrm>
            <a:off x="3923900" y="1424550"/>
            <a:ext cx="5002500" cy="1701900"/>
          </a:xfrm>
          <a:prstGeom prst="rect">
            <a:avLst/>
          </a:prstGeom>
        </p:spPr>
        <p:txBody>
          <a:bodyPr anchorCtr="0" anchor="ctr" bIns="91425" lIns="91425" spcFirstLastPara="1" rIns="91425" wrap="square" tIns="91425">
            <a:noAutofit/>
          </a:bodyPr>
          <a:lstStyle>
            <a:lvl1pPr lvl="0" rtl="0">
              <a:spcBef>
                <a:spcPts val="0"/>
              </a:spcBef>
              <a:spcAft>
                <a:spcPts val="0"/>
              </a:spcAft>
              <a:buSzPts val="4300"/>
              <a:buFont typeface="Poppins"/>
              <a:buNone/>
              <a:defRPr b="1" sz="43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27" name="Google Shape;127;p19"/>
          <p:cNvCxnSpPr/>
          <p:nvPr/>
        </p:nvCxnSpPr>
        <p:spPr>
          <a:xfrm>
            <a:off x="273350" y="271875"/>
            <a:ext cx="8652900" cy="0"/>
          </a:xfrm>
          <a:prstGeom prst="straightConnector1">
            <a:avLst/>
          </a:prstGeom>
          <a:noFill/>
          <a:ln cap="flat" cmpd="sng" w="19050">
            <a:solidFill>
              <a:srgbClr val="000000"/>
            </a:solidFill>
            <a:prstDash val="solid"/>
            <a:round/>
            <a:headEnd len="sm" w="sm" type="none"/>
            <a:tailEnd len="sm" w="sm" type="none"/>
          </a:ln>
        </p:spPr>
      </p:cxnSp>
      <p:sp>
        <p:nvSpPr>
          <p:cNvPr id="128" name="Google Shape;128;p19"/>
          <p:cNvSpPr txBox="1"/>
          <p:nvPr>
            <p:ph idx="1" type="subTitle"/>
          </p:nvPr>
        </p:nvSpPr>
        <p:spPr>
          <a:xfrm>
            <a:off x="3923900" y="3000925"/>
            <a:ext cx="4795500" cy="367500"/>
          </a:xfrm>
          <a:prstGeom prst="rect">
            <a:avLst/>
          </a:prstGeom>
        </p:spPr>
        <p:txBody>
          <a:bodyPr anchorCtr="0" anchor="ctr" bIns="91425" lIns="91425" spcFirstLastPara="1" rIns="91425" wrap="square" tIns="91425">
            <a:noAutofit/>
          </a:bodyPr>
          <a:lstStyle>
            <a:lvl1pPr indent="0" lvl="0" marL="0" marR="0" rtl="0" algn="l">
              <a:lnSpc>
                <a:spcPct val="150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29" name="Google Shape;129;p19"/>
          <p:cNvPicPr preferRelativeResize="0"/>
          <p:nvPr/>
        </p:nvPicPr>
        <p:blipFill>
          <a:blip r:embed="rId2">
            <a:alphaModFix/>
          </a:blip>
          <a:stretch>
            <a:fillRect/>
          </a:stretch>
        </p:blipFill>
        <p:spPr>
          <a:xfrm>
            <a:off x="123425" y="4844950"/>
            <a:ext cx="824950" cy="211875"/>
          </a:xfrm>
          <a:prstGeom prst="rect">
            <a:avLst/>
          </a:prstGeom>
          <a:noFill/>
          <a:ln>
            <a:noFill/>
          </a:ln>
        </p:spPr>
      </p:pic>
      <p:sp>
        <p:nvSpPr>
          <p:cNvPr id="130" name="Google Shape;130;p19"/>
          <p:cNvSpPr/>
          <p:nvPr>
            <p:ph idx="2" type="pic"/>
          </p:nvPr>
        </p:nvSpPr>
        <p:spPr>
          <a:xfrm>
            <a:off x="948375" y="681050"/>
            <a:ext cx="2852100" cy="3667200"/>
          </a:xfrm>
          <a:prstGeom prst="rect">
            <a:avLst/>
          </a:prstGeom>
          <a:noFill/>
          <a:ln>
            <a:noFill/>
          </a:ln>
        </p:spPr>
      </p:sp>
      <p:sp>
        <p:nvSpPr>
          <p:cNvPr id="131" name="Google Shape;131;p19"/>
          <p:cNvSpPr txBox="1"/>
          <p:nvPr>
            <p:ph idx="3" type="ctrTitle"/>
          </p:nvPr>
        </p:nvSpPr>
        <p:spPr>
          <a:xfrm>
            <a:off x="3923900" y="1137500"/>
            <a:ext cx="5002500" cy="4674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White)">
  <p:cSld name="TITLE_2">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300"/>
              <a:buFont typeface="Barlow ExtraBold"/>
              <a:buNone/>
              <a:defRPr sz="4300">
                <a:solidFill>
                  <a:schemeClr val="lt1"/>
                </a:solidFill>
                <a:latin typeface="Barlow ExtraBold"/>
                <a:ea typeface="Barlow ExtraBold"/>
                <a:cs typeface="Barlow ExtraBold"/>
                <a:sym typeface="Barlow ExtraBold"/>
              </a:defRPr>
            </a:lvl1pPr>
            <a:lvl2pPr lvl="1" rtl="0" algn="ctr">
              <a:spcBef>
                <a:spcPts val="0"/>
              </a:spcBef>
              <a:spcAft>
                <a:spcPts val="0"/>
              </a:spcAft>
              <a:buClr>
                <a:schemeClr val="lt1"/>
              </a:buClr>
              <a:buSzPts val="4300"/>
              <a:buNone/>
              <a:defRPr sz="4300">
                <a:solidFill>
                  <a:schemeClr val="lt1"/>
                </a:solidFill>
              </a:defRPr>
            </a:lvl2pPr>
            <a:lvl3pPr lvl="2" rtl="0" algn="ctr">
              <a:spcBef>
                <a:spcPts val="0"/>
              </a:spcBef>
              <a:spcAft>
                <a:spcPts val="0"/>
              </a:spcAft>
              <a:buClr>
                <a:schemeClr val="lt1"/>
              </a:buClr>
              <a:buSzPts val="4300"/>
              <a:buNone/>
              <a:defRPr sz="4300">
                <a:solidFill>
                  <a:schemeClr val="lt1"/>
                </a:solidFill>
              </a:defRPr>
            </a:lvl3pPr>
            <a:lvl4pPr lvl="3" rtl="0" algn="ctr">
              <a:spcBef>
                <a:spcPts val="0"/>
              </a:spcBef>
              <a:spcAft>
                <a:spcPts val="0"/>
              </a:spcAft>
              <a:buClr>
                <a:schemeClr val="lt1"/>
              </a:buClr>
              <a:buSzPts val="4300"/>
              <a:buNone/>
              <a:defRPr sz="4300">
                <a:solidFill>
                  <a:schemeClr val="lt1"/>
                </a:solidFill>
              </a:defRPr>
            </a:lvl4pPr>
            <a:lvl5pPr lvl="4" rtl="0" algn="ctr">
              <a:spcBef>
                <a:spcPts val="0"/>
              </a:spcBef>
              <a:spcAft>
                <a:spcPts val="0"/>
              </a:spcAft>
              <a:buClr>
                <a:schemeClr val="lt1"/>
              </a:buClr>
              <a:buSzPts val="4300"/>
              <a:buNone/>
              <a:defRPr sz="4300">
                <a:solidFill>
                  <a:schemeClr val="lt1"/>
                </a:solidFill>
              </a:defRPr>
            </a:lvl5pPr>
            <a:lvl6pPr lvl="5" rtl="0" algn="ctr">
              <a:spcBef>
                <a:spcPts val="0"/>
              </a:spcBef>
              <a:spcAft>
                <a:spcPts val="0"/>
              </a:spcAft>
              <a:buClr>
                <a:schemeClr val="lt1"/>
              </a:buClr>
              <a:buSzPts val="4300"/>
              <a:buNone/>
              <a:defRPr sz="4300">
                <a:solidFill>
                  <a:schemeClr val="lt1"/>
                </a:solidFill>
              </a:defRPr>
            </a:lvl6pPr>
            <a:lvl7pPr lvl="6" rtl="0" algn="ctr">
              <a:spcBef>
                <a:spcPts val="0"/>
              </a:spcBef>
              <a:spcAft>
                <a:spcPts val="0"/>
              </a:spcAft>
              <a:buClr>
                <a:schemeClr val="lt1"/>
              </a:buClr>
              <a:buSzPts val="4300"/>
              <a:buNone/>
              <a:defRPr sz="4300">
                <a:solidFill>
                  <a:schemeClr val="lt1"/>
                </a:solidFill>
              </a:defRPr>
            </a:lvl7pPr>
            <a:lvl8pPr lvl="7" rtl="0" algn="ctr">
              <a:spcBef>
                <a:spcPts val="0"/>
              </a:spcBef>
              <a:spcAft>
                <a:spcPts val="0"/>
              </a:spcAft>
              <a:buClr>
                <a:schemeClr val="lt1"/>
              </a:buClr>
              <a:buSzPts val="4300"/>
              <a:buNone/>
              <a:defRPr sz="4300">
                <a:solidFill>
                  <a:schemeClr val="lt1"/>
                </a:solidFill>
              </a:defRPr>
            </a:lvl8pPr>
            <a:lvl9pPr lvl="8" rtl="0" algn="ctr">
              <a:spcBef>
                <a:spcPts val="0"/>
              </a:spcBef>
              <a:spcAft>
                <a:spcPts val="0"/>
              </a:spcAft>
              <a:buClr>
                <a:schemeClr val="lt1"/>
              </a:buClr>
              <a:buSzPts val="4300"/>
              <a:buNone/>
              <a:defRPr sz="4300">
                <a:solidFill>
                  <a:schemeClr val="lt1"/>
                </a:solidFill>
              </a:defRPr>
            </a:lvl9pPr>
          </a:lstStyle>
          <a:p/>
        </p:txBody>
      </p:sp>
      <p:sp>
        <p:nvSpPr>
          <p:cNvPr id="24" name="Google Shape;24;p3"/>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Medium"/>
                <a:ea typeface="Poppins Medium"/>
                <a:cs typeface="Poppins Medium"/>
                <a:sym typeface="Poppins Medium"/>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cxnSp>
        <p:nvCxnSpPr>
          <p:cNvPr id="25" name="Google Shape;25;p3"/>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3"/>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 name="Google Shape;27;p3"/>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Light"/>
                <a:ea typeface="Poppins Light"/>
                <a:cs typeface="Poppins Light"/>
                <a:sym typeface="Poppins Light"/>
              </a:defRPr>
            </a:lvl1pPr>
            <a:lvl2pPr lvl="1"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2pPr>
            <a:lvl3pPr lvl="2"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3pPr>
            <a:lvl4pPr lvl="3"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4pPr>
            <a:lvl5pPr lvl="4"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5pPr>
            <a:lvl6pPr lvl="5"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6pPr>
            <a:lvl7pPr lvl="6"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7pPr>
            <a:lvl8pPr lvl="7"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8pPr>
            <a:lvl9pPr lvl="8"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llenge">
  <p:cSld name="TITLE_1">
    <p:bg>
      <p:bgPr>
        <a:solidFill>
          <a:schemeClr val="lt1"/>
        </a:solidFill>
      </p:bgPr>
    </p:bg>
    <p:spTree>
      <p:nvGrpSpPr>
        <p:cNvPr id="28" name="Shape 28"/>
        <p:cNvGrpSpPr/>
        <p:nvPr/>
      </p:nvGrpSpPr>
      <p:grpSpPr>
        <a:xfrm>
          <a:off x="0" y="0"/>
          <a:ext cx="0" cy="0"/>
          <a:chOff x="0" y="0"/>
          <a:chExt cx="0" cy="0"/>
        </a:xfrm>
      </p:grpSpPr>
      <p:sp>
        <p:nvSpPr>
          <p:cNvPr id="29" name="Google Shape;29;p4"/>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30" name="Google Shape;30;p4"/>
          <p:cNvSpPr txBox="1"/>
          <p:nvPr>
            <p:ph type="ctrTitle"/>
          </p:nvPr>
        </p:nvSpPr>
        <p:spPr>
          <a:xfrm>
            <a:off x="311700" y="504450"/>
            <a:ext cx="8520600" cy="10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None/>
              <a:defRPr b="1"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31" name="Google Shape;31;p4"/>
          <p:cNvSpPr/>
          <p:nvPr>
            <p:ph idx="2" type="pic"/>
          </p:nvPr>
        </p:nvSpPr>
        <p:spPr>
          <a:xfrm>
            <a:off x="2882900" y="2098488"/>
            <a:ext cx="429900" cy="429900"/>
          </a:xfrm>
          <a:prstGeom prst="rect">
            <a:avLst/>
          </a:prstGeom>
          <a:noFill/>
          <a:ln>
            <a:noFill/>
          </a:ln>
        </p:spPr>
      </p:sp>
      <p:sp>
        <p:nvSpPr>
          <p:cNvPr id="32" name="Google Shape;3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4"/>
          <p:cNvSpPr txBox="1"/>
          <p:nvPr>
            <p:ph idx="3" type="title"/>
          </p:nvPr>
        </p:nvSpPr>
        <p:spPr>
          <a:xfrm>
            <a:off x="3466200" y="2115625"/>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4"/>
          <p:cNvSpPr txBox="1"/>
          <p:nvPr>
            <p:ph idx="4" type="title"/>
          </p:nvPr>
        </p:nvSpPr>
        <p:spPr>
          <a:xfrm>
            <a:off x="3466200" y="279141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 name="Google Shape;35;p4"/>
          <p:cNvSpPr txBox="1"/>
          <p:nvPr>
            <p:ph idx="5" type="title"/>
          </p:nvPr>
        </p:nvSpPr>
        <p:spPr>
          <a:xfrm>
            <a:off x="3466200" y="344804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6" name="Google Shape;36;p4"/>
          <p:cNvSpPr/>
          <p:nvPr>
            <p:ph idx="6" type="pic"/>
          </p:nvPr>
        </p:nvSpPr>
        <p:spPr>
          <a:xfrm>
            <a:off x="2882900" y="2773250"/>
            <a:ext cx="429900" cy="429900"/>
          </a:xfrm>
          <a:prstGeom prst="rect">
            <a:avLst/>
          </a:prstGeom>
          <a:noFill/>
          <a:ln>
            <a:noFill/>
          </a:ln>
        </p:spPr>
      </p:sp>
      <p:sp>
        <p:nvSpPr>
          <p:cNvPr id="37" name="Google Shape;37;p4"/>
          <p:cNvSpPr/>
          <p:nvPr>
            <p:ph idx="7" type="pic"/>
          </p:nvPr>
        </p:nvSpPr>
        <p:spPr>
          <a:xfrm>
            <a:off x="2882900" y="3448000"/>
            <a:ext cx="429900" cy="429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Define">
  <p:cSld name="CUSTOM_1">
    <p:bg>
      <p:bgPr>
        <a:solidFill>
          <a:schemeClr val="lt1"/>
        </a:solidFill>
      </p:bgPr>
    </p:bg>
    <p:spTree>
      <p:nvGrpSpPr>
        <p:cNvPr id="38" name="Shape 38"/>
        <p:cNvGrpSpPr/>
        <p:nvPr/>
      </p:nvGrpSpPr>
      <p:grpSpPr>
        <a:xfrm>
          <a:off x="0" y="0"/>
          <a:ext cx="0" cy="0"/>
          <a:chOff x="0" y="0"/>
          <a:chExt cx="0" cy="0"/>
        </a:xfrm>
      </p:grpSpPr>
      <p:sp>
        <p:nvSpPr>
          <p:cNvPr id="39" name="Google Shape;39;p5"/>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40" name="Google Shape;40;p5"/>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lvl1pPr indent="0" lvl="0" marL="0" marR="0" rtl="0" algn="ctr">
              <a:lnSpc>
                <a:spcPct val="140000"/>
              </a:lnSpc>
              <a:spcBef>
                <a:spcPts val="0"/>
              </a:spcBef>
              <a:spcAft>
                <a:spcPts val="0"/>
              </a:spcAft>
              <a:buClr>
                <a:srgbClr val="000000"/>
              </a:buClr>
              <a:buFont typeface="Arial"/>
              <a:buNone/>
              <a:defRPr sz="1200">
                <a:solidFill>
                  <a:srgbClr val="000000"/>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Clr>
                <a:srgbClr val="000000"/>
              </a:buClr>
              <a:buFont typeface="Arial"/>
              <a:buNone/>
              <a:defRPr b="1" sz="1600">
                <a:solidFill>
                  <a:srgbClr val="000000"/>
                </a:solidFill>
              </a:defRPr>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p:txBody>
      </p:sp>
      <p:sp>
        <p:nvSpPr>
          <p:cNvPr id="42" name="Google Shape;42;p5"/>
          <p:cNvSpPr/>
          <p:nvPr>
            <p:ph idx="2" type="pic"/>
          </p:nvPr>
        </p:nvSpPr>
        <p:spPr>
          <a:xfrm>
            <a:off x="4278750" y="256700"/>
            <a:ext cx="493800" cy="493800"/>
          </a:xfrm>
          <a:prstGeom prst="rect">
            <a:avLst/>
          </a:prstGeom>
          <a:noFill/>
          <a:ln>
            <a:noFill/>
          </a:ln>
        </p:spPr>
      </p:sp>
      <p:sp>
        <p:nvSpPr>
          <p:cNvPr id="43" name="Google Shape;43;p5"/>
          <p:cNvSpPr/>
          <p:nvPr>
            <p:ph idx="3" type="pic"/>
          </p:nvPr>
        </p:nvSpPr>
        <p:spPr>
          <a:xfrm>
            <a:off x="809250" y="1293375"/>
            <a:ext cx="2248200" cy="2962800"/>
          </a:xfrm>
          <a:prstGeom prst="rect">
            <a:avLst/>
          </a:prstGeom>
          <a:noFill/>
          <a:ln>
            <a:noFill/>
          </a:ln>
          <a:effectLst>
            <a:outerShdw blurRad="14288" rotWithShape="0" algn="bl" dir="2640000" dist="66675">
              <a:srgbClr val="000000">
                <a:alpha val="39000"/>
              </a:srgbClr>
            </a:outerShdw>
          </a:effectLst>
        </p:spPr>
      </p:sp>
      <p:sp>
        <p:nvSpPr>
          <p:cNvPr id="44" name="Google Shape;44;p5"/>
          <p:cNvSpPr/>
          <p:nvPr>
            <p:ph idx="4" type="pic"/>
          </p:nvPr>
        </p:nvSpPr>
        <p:spPr>
          <a:xfrm>
            <a:off x="3401550" y="1292525"/>
            <a:ext cx="2248200" cy="2962800"/>
          </a:xfrm>
          <a:prstGeom prst="rect">
            <a:avLst/>
          </a:prstGeom>
          <a:noFill/>
          <a:ln>
            <a:noFill/>
          </a:ln>
          <a:effectLst>
            <a:outerShdw blurRad="14288" rotWithShape="0" algn="bl" dir="2640000" dist="66675">
              <a:srgbClr val="000000">
                <a:alpha val="39000"/>
              </a:srgbClr>
            </a:outerShdw>
          </a:effectLst>
        </p:spPr>
      </p:sp>
      <p:sp>
        <p:nvSpPr>
          <p:cNvPr id="45" name="Google Shape;45;p5"/>
          <p:cNvSpPr/>
          <p:nvPr>
            <p:ph idx="5" type="pic"/>
          </p:nvPr>
        </p:nvSpPr>
        <p:spPr>
          <a:xfrm>
            <a:off x="5993850" y="1292525"/>
            <a:ext cx="2248200" cy="2962800"/>
          </a:xfrm>
          <a:prstGeom prst="rect">
            <a:avLst/>
          </a:prstGeom>
          <a:noFill/>
          <a:ln>
            <a:noFill/>
          </a:ln>
          <a:effectLst>
            <a:outerShdw blurRad="14288" rotWithShape="0" algn="bl" dir="2640000" dist="66675">
              <a:srgbClr val="000000">
                <a:alpha val="39000"/>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Define">
  <p:cSld name="CUSTOM">
    <p:bg>
      <p:bgPr>
        <a:solidFill>
          <a:schemeClr val="lt1"/>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lvl1pPr indent="0" lvl="0" marL="0" marR="0" rtl="0" algn="l">
              <a:lnSpc>
                <a:spcPct val="140000"/>
              </a:lnSpc>
              <a:spcBef>
                <a:spcPts val="0"/>
              </a:spcBef>
              <a:spcAft>
                <a:spcPts val="0"/>
              </a:spcAft>
              <a:buClr>
                <a:srgbClr val="000000"/>
              </a:buClr>
              <a:buFont typeface="Arial"/>
              <a:buNone/>
              <a:defRPr sz="2100">
                <a:solidFill>
                  <a:srgbClr val="000000"/>
                </a:solidFill>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6"/>
          <p:cNvSpPr/>
          <p:nvPr>
            <p:ph idx="2" type="pic"/>
          </p:nvPr>
        </p:nvSpPr>
        <p:spPr>
          <a:xfrm>
            <a:off x="823450" y="438600"/>
            <a:ext cx="3091800" cy="4074600"/>
          </a:xfrm>
          <a:prstGeom prst="rect">
            <a:avLst/>
          </a:prstGeom>
          <a:noFill/>
          <a:ln>
            <a:noFill/>
          </a:ln>
          <a:effectLst>
            <a:outerShdw blurRad="14288" rotWithShape="0" algn="bl" dir="2640000" dist="95250">
              <a:srgbClr val="000000">
                <a:alpha val="39000"/>
              </a:srgbClr>
            </a:outerShdw>
          </a:effectLst>
        </p:spPr>
      </p:sp>
      <p:sp>
        <p:nvSpPr>
          <p:cNvPr id="49" name="Google Shape;49;p6"/>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50" name="Google Shape;50;p6"/>
          <p:cNvSpPr/>
          <p:nvPr>
            <p:ph idx="3" type="pic"/>
          </p:nvPr>
        </p:nvSpPr>
        <p:spPr>
          <a:xfrm>
            <a:off x="4456050" y="438588"/>
            <a:ext cx="429900" cy="429900"/>
          </a:xfrm>
          <a:prstGeom prst="rect">
            <a:avLst/>
          </a:prstGeom>
          <a:noFill/>
          <a:ln>
            <a:noFill/>
          </a:ln>
        </p:spPr>
      </p:sp>
      <p:sp>
        <p:nvSpPr>
          <p:cNvPr id="51" name="Google Shape;51;p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Investigate">
  <p:cSld name="CUSTOM_2">
    <p:bg>
      <p:bgPr>
        <a:solidFill>
          <a:schemeClr val="lt1"/>
        </a:solidFill>
      </p:bgPr>
    </p:bg>
    <p:spTree>
      <p:nvGrpSpPr>
        <p:cNvPr id="52" name="Shape 52"/>
        <p:cNvGrpSpPr/>
        <p:nvPr/>
      </p:nvGrpSpPr>
      <p:grpSpPr>
        <a:xfrm>
          <a:off x="0" y="0"/>
          <a:ext cx="0" cy="0"/>
          <a:chOff x="0" y="0"/>
          <a:chExt cx="0" cy="0"/>
        </a:xfrm>
      </p:grpSpPr>
      <p:sp>
        <p:nvSpPr>
          <p:cNvPr id="53" name="Google Shape;53;p7"/>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54" name="Google Shape;54;p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55" name="Google Shape;55;p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56" name="Google Shape;56;p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Investigate">
  <p:cSld name="CUSTOM_3">
    <p:bg>
      <p:bgPr>
        <a:solidFill>
          <a:schemeClr val="lt1"/>
        </a:solidFill>
      </p:bgPr>
    </p:bg>
    <p:spTree>
      <p:nvGrpSpPr>
        <p:cNvPr id="57" name="Shape 57"/>
        <p:cNvGrpSpPr/>
        <p:nvPr/>
      </p:nvGrpSpPr>
      <p:grpSpPr>
        <a:xfrm>
          <a:off x="0" y="0"/>
          <a:ext cx="0" cy="0"/>
          <a:chOff x="0" y="0"/>
          <a:chExt cx="0" cy="0"/>
        </a:xfrm>
      </p:grpSpPr>
      <p:sp>
        <p:nvSpPr>
          <p:cNvPr id="58" name="Google Shape;58;p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1pPr>
            <a:lvl2pPr indent="-266700" lvl="1" marL="914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2pPr>
            <a:lvl3pPr indent="-266700" lvl="2" marL="1371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3pPr>
            <a:lvl4pPr indent="-266700" lvl="3" marL="1828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4pPr>
            <a:lvl5pPr indent="-266700" lvl="4" marL="22860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5pPr>
            <a:lvl6pPr indent="-266700" lvl="5" marL="27432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6pPr>
            <a:lvl7pPr indent="-266700" lvl="6" marL="3200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7pPr>
            <a:lvl8pPr indent="-266700" lvl="7" marL="3657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8pPr>
            <a:lvl9pPr indent="-266700" lvl="8" marL="4114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9pPr>
          </a:lstStyle>
          <a:p/>
        </p:txBody>
      </p:sp>
      <p:sp>
        <p:nvSpPr>
          <p:cNvPr id="59" name="Google Shape;59;p8"/>
          <p:cNvSpPr/>
          <p:nvPr>
            <p:ph idx="2" type="pic"/>
          </p:nvPr>
        </p:nvSpPr>
        <p:spPr>
          <a:xfrm>
            <a:off x="348650" y="278138"/>
            <a:ext cx="429900" cy="429900"/>
          </a:xfrm>
          <a:prstGeom prst="rect">
            <a:avLst/>
          </a:prstGeom>
          <a:noFill/>
          <a:ln>
            <a:noFill/>
          </a:ln>
        </p:spPr>
      </p:sp>
      <p:sp>
        <p:nvSpPr>
          <p:cNvPr id="60" name="Google Shape;60;p8"/>
          <p:cNvSpPr/>
          <p:nvPr>
            <p:ph idx="3" type="pic"/>
          </p:nvPr>
        </p:nvSpPr>
        <p:spPr>
          <a:xfrm>
            <a:off x="3246694" y="163025"/>
            <a:ext cx="5637900" cy="4511100"/>
          </a:xfrm>
          <a:prstGeom prst="roundRect">
            <a:avLst>
              <a:gd fmla="val 5581" name="adj"/>
            </a:avLst>
          </a:prstGeom>
          <a:noFill/>
          <a:ln>
            <a:noFill/>
          </a:ln>
        </p:spPr>
      </p:sp>
      <p:sp>
        <p:nvSpPr>
          <p:cNvPr id="61" name="Google Shape;61;p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900"/>
              <a:buFont typeface="Courier Prime"/>
              <a:buNone/>
              <a:defRPr b="1" sz="900">
                <a:solidFill>
                  <a:schemeClr val="lt1"/>
                </a:solidFill>
                <a:highlight>
                  <a:schemeClr val="dk1"/>
                </a:highlight>
                <a:latin typeface="Courier Prime"/>
                <a:ea typeface="Courier Prime"/>
                <a:cs typeface="Courier Prime"/>
                <a:sym typeface="Courier Prime"/>
              </a:defRPr>
            </a:lvl1pPr>
            <a:lvl2pPr lvl="1">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2pPr>
            <a:lvl3pPr lvl="2">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3pPr>
            <a:lvl4pPr lvl="3">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4pPr>
            <a:lvl5pPr lvl="4">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5pPr>
            <a:lvl6pPr lvl="5">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6pPr>
            <a:lvl7pPr lvl="6">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7pPr>
            <a:lvl8pPr lvl="7">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8pPr>
            <a:lvl9pPr lvl="8">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p:cSld name="CUSTOM_2_1">
    <p:bg>
      <p:bgPr>
        <a:solidFill>
          <a:schemeClr val="lt1"/>
        </a:solidFill>
      </p:bgPr>
    </p:bg>
    <p:spTree>
      <p:nvGrpSpPr>
        <p:cNvPr id="63" name="Shape 63"/>
        <p:cNvGrpSpPr/>
        <p:nvPr/>
      </p:nvGrpSpPr>
      <p:grpSpPr>
        <a:xfrm>
          <a:off x="0" y="0"/>
          <a:ext cx="0" cy="0"/>
          <a:chOff x="0" y="0"/>
          <a:chExt cx="0" cy="0"/>
        </a:xfrm>
      </p:grpSpPr>
      <p:sp>
        <p:nvSpPr>
          <p:cNvPr id="64" name="Google Shape;64;p9"/>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65" name="Google Shape;65;p9"/>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p:txBody>
      </p:sp>
      <p:sp>
        <p:nvSpPr>
          <p:cNvPr id="66" name="Google Shape;66;p9"/>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67" name="Google Shape;67;p9"/>
          <p:cNvSpPr/>
          <p:nvPr>
            <p:ph idx="2" type="pic"/>
          </p:nvPr>
        </p:nvSpPr>
        <p:spPr>
          <a:xfrm>
            <a:off x="4278750" y="332900"/>
            <a:ext cx="493800" cy="493800"/>
          </a:xfrm>
          <a:prstGeom prst="rect">
            <a:avLst/>
          </a:prstGeom>
          <a:noFill/>
          <a:ln>
            <a:noFill/>
          </a:ln>
        </p:spPr>
      </p:sp>
      <p:sp>
        <p:nvSpPr>
          <p:cNvPr id="68" name="Google Shape;68;p9"/>
          <p:cNvSpPr/>
          <p:nvPr/>
        </p:nvSpPr>
        <p:spPr>
          <a:xfrm>
            <a:off x="1505350" y="1602650"/>
            <a:ext cx="6133200" cy="1422300"/>
          </a:xfrm>
          <a:prstGeom prst="roundRect">
            <a:avLst>
              <a:gd fmla="val 10455" name="adj"/>
            </a:avLst>
          </a:prstGeom>
          <a:solidFill>
            <a:srgbClr val="F8D85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900">
              <a:latin typeface="Barlow SemiBold"/>
              <a:ea typeface="Barlow SemiBold"/>
              <a:cs typeface="Barlow SemiBold"/>
              <a:sym typeface="Barlow SemiBold"/>
            </a:endParaRPr>
          </a:p>
        </p:txBody>
      </p:sp>
      <p:sp>
        <p:nvSpPr>
          <p:cNvPr id="69" name="Google Shape;69;p9"/>
          <p:cNvSpPr/>
          <p:nvPr/>
        </p:nvSpPr>
        <p:spPr>
          <a:xfrm>
            <a:off x="3640900" y="1483925"/>
            <a:ext cx="1769100" cy="304800"/>
          </a:xfrm>
          <a:prstGeom prst="rect">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urier New"/>
                <a:ea typeface="Courier New"/>
                <a:cs typeface="Courier New"/>
                <a:sym typeface="Courier New"/>
              </a:rPr>
              <a:t>THE ASSIGNMENT</a:t>
            </a:r>
            <a:endParaRPr b="1" sz="1100">
              <a:latin typeface="Courier New"/>
              <a:ea typeface="Courier New"/>
              <a:cs typeface="Courier New"/>
              <a:sym typeface="Courier New"/>
            </a:endParaRPr>
          </a:p>
        </p:txBody>
      </p:sp>
      <p:sp>
        <p:nvSpPr>
          <p:cNvPr id="70" name="Google Shape;70;p9"/>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400">
                <a:solidFill>
                  <a:srgbClr val="000000"/>
                </a:solidFill>
                <a:latin typeface="Poppins SemiBold"/>
                <a:ea typeface="Poppins SemiBold"/>
                <a:cs typeface="Poppins SemiBold"/>
                <a:sym typeface="Poppins SemiBold"/>
              </a:defRPr>
            </a:lvl1pPr>
            <a:lvl2pPr lvl="1"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Build">
  <p:cSld name="CUSTOM_4">
    <p:bg>
      <p:bgPr>
        <a:solidFill>
          <a:schemeClr val="lt1"/>
        </a:solidFill>
      </p:bgPr>
    </p:bg>
    <p:spTree>
      <p:nvGrpSpPr>
        <p:cNvPr id="71" name="Shape 71"/>
        <p:cNvGrpSpPr/>
        <p:nvPr/>
      </p:nvGrpSpPr>
      <p:grpSpPr>
        <a:xfrm>
          <a:off x="0" y="0"/>
          <a:ext cx="0" cy="0"/>
          <a:chOff x="0" y="0"/>
          <a:chExt cx="0" cy="0"/>
        </a:xfrm>
      </p:grpSpPr>
      <p:sp>
        <p:nvSpPr>
          <p:cNvPr id="72" name="Google Shape;72;p10"/>
          <p:cNvSpPr/>
          <p:nvPr/>
        </p:nvSpPr>
        <p:spPr>
          <a:xfrm>
            <a:off x="177400" y="163150"/>
            <a:ext cx="2467800" cy="18474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3" name="Google Shape;73;p10"/>
          <p:cNvSpPr/>
          <p:nvPr/>
        </p:nvSpPr>
        <p:spPr>
          <a:xfrm>
            <a:off x="2865775" y="167850"/>
            <a:ext cx="6100800" cy="44748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4" name="Google Shape;74;p10"/>
          <p:cNvSpPr/>
          <p:nvPr>
            <p:ph idx="2" type="pic"/>
          </p:nvPr>
        </p:nvSpPr>
        <p:spPr>
          <a:xfrm>
            <a:off x="348650" y="278138"/>
            <a:ext cx="429900" cy="429900"/>
          </a:xfrm>
          <a:prstGeom prst="rect">
            <a:avLst/>
          </a:prstGeom>
          <a:noFill/>
          <a:ln>
            <a:noFill/>
          </a:ln>
        </p:spPr>
      </p:sp>
      <p:sp>
        <p:nvSpPr>
          <p:cNvPr id="75" name="Google Shape;75;p10"/>
          <p:cNvSpPr txBox="1"/>
          <p:nvPr>
            <p:ph type="title"/>
          </p:nvPr>
        </p:nvSpPr>
        <p:spPr>
          <a:xfrm>
            <a:off x="931950" y="295275"/>
            <a:ext cx="16074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76" name="Google Shape;76;p10"/>
          <p:cNvSpPr txBox="1"/>
          <p:nvPr>
            <p:ph idx="1" type="subTitle"/>
          </p:nvPr>
        </p:nvSpPr>
        <p:spPr>
          <a:xfrm>
            <a:off x="269650" y="820075"/>
            <a:ext cx="2283300" cy="1137600"/>
          </a:xfrm>
          <a:prstGeom prst="rect">
            <a:avLst/>
          </a:prstGeom>
        </p:spPr>
        <p:txBody>
          <a:bodyPr anchorCtr="0" anchor="t" bIns="91425" lIns="91425" spcFirstLastPara="1" rIns="91425" wrap="square" tIns="91425">
            <a:noAutofit/>
          </a:bodyPr>
          <a:lstStyle>
            <a:lvl1pPr indent="0" lvl="0" marL="0" marR="0" rtl="0">
              <a:lnSpc>
                <a:spcPct val="115000"/>
              </a:lnSpc>
              <a:spcBef>
                <a:spcPts val="0"/>
              </a:spcBef>
              <a:spcAft>
                <a:spcPts val="0"/>
              </a:spcAft>
              <a:buNone/>
              <a:defRPr sz="11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900"/>
              <a:buNone/>
              <a:defRPr sz="900"/>
            </a:lvl2pPr>
            <a:lvl3pPr lvl="2" rtl="0">
              <a:lnSpc>
                <a:spcPct val="115000"/>
              </a:lnSpc>
              <a:spcBef>
                <a:spcPts val="0"/>
              </a:spcBef>
              <a:spcAft>
                <a:spcPts val="0"/>
              </a:spcAft>
              <a:buSzPts val="900"/>
              <a:buNone/>
              <a:defRPr sz="900"/>
            </a:lvl3pPr>
            <a:lvl4pPr lvl="3" rtl="0">
              <a:lnSpc>
                <a:spcPct val="115000"/>
              </a:lnSpc>
              <a:spcBef>
                <a:spcPts val="0"/>
              </a:spcBef>
              <a:spcAft>
                <a:spcPts val="0"/>
              </a:spcAft>
              <a:buSzPts val="900"/>
              <a:buNone/>
              <a:defRPr sz="900"/>
            </a:lvl4pPr>
            <a:lvl5pPr lvl="4" rtl="0">
              <a:lnSpc>
                <a:spcPct val="115000"/>
              </a:lnSpc>
              <a:spcBef>
                <a:spcPts val="0"/>
              </a:spcBef>
              <a:spcAft>
                <a:spcPts val="0"/>
              </a:spcAft>
              <a:buSzPts val="900"/>
              <a:buNone/>
              <a:defRPr sz="900"/>
            </a:lvl5pPr>
            <a:lvl6pPr lvl="5" rtl="0">
              <a:lnSpc>
                <a:spcPct val="115000"/>
              </a:lnSpc>
              <a:spcBef>
                <a:spcPts val="0"/>
              </a:spcBef>
              <a:spcAft>
                <a:spcPts val="0"/>
              </a:spcAft>
              <a:buSzPts val="900"/>
              <a:buNone/>
              <a:defRPr sz="900"/>
            </a:lvl6pPr>
            <a:lvl7pPr lvl="6" rtl="0">
              <a:lnSpc>
                <a:spcPct val="115000"/>
              </a:lnSpc>
              <a:spcBef>
                <a:spcPts val="0"/>
              </a:spcBef>
              <a:spcAft>
                <a:spcPts val="0"/>
              </a:spcAft>
              <a:buSzPts val="900"/>
              <a:buNone/>
              <a:defRPr sz="900"/>
            </a:lvl7pPr>
            <a:lvl8pPr lvl="7" rtl="0">
              <a:lnSpc>
                <a:spcPct val="115000"/>
              </a:lnSpc>
              <a:spcBef>
                <a:spcPts val="0"/>
              </a:spcBef>
              <a:spcAft>
                <a:spcPts val="0"/>
              </a:spcAft>
              <a:buSzPts val="900"/>
              <a:buNone/>
              <a:defRPr sz="900"/>
            </a:lvl8pPr>
            <a:lvl9pPr lvl="8" rtl="0">
              <a:lnSpc>
                <a:spcPct val="115000"/>
              </a:lnSpc>
              <a:spcBef>
                <a:spcPts val="0"/>
              </a:spcBef>
              <a:spcAft>
                <a:spcPts val="0"/>
              </a:spcAft>
              <a:buSzPts val="900"/>
              <a:buNone/>
              <a:defRPr sz="900"/>
            </a:lvl9pPr>
          </a:lstStyle>
          <a:p/>
        </p:txBody>
      </p:sp>
      <p:sp>
        <p:nvSpPr>
          <p:cNvPr id="77" name="Google Shape;77;p10"/>
          <p:cNvSpPr/>
          <p:nvPr/>
        </p:nvSpPr>
        <p:spPr>
          <a:xfrm>
            <a:off x="177400" y="2167625"/>
            <a:ext cx="2467800" cy="24750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8" name="Google Shape;78;p10"/>
          <p:cNvSpPr txBox="1"/>
          <p:nvPr>
            <p:ph idx="3" type="subTitle"/>
          </p:nvPr>
        </p:nvSpPr>
        <p:spPr>
          <a:xfrm>
            <a:off x="635800" y="2069700"/>
            <a:ext cx="1551000" cy="246900"/>
          </a:xfrm>
          <a:prstGeom prst="rect">
            <a:avLst/>
          </a:prstGeom>
          <a:solidFill>
            <a:schemeClr val="l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15000"/>
              </a:lnSpc>
              <a:spcBef>
                <a:spcPts val="0"/>
              </a:spcBef>
              <a:spcAft>
                <a:spcPts val="0"/>
              </a:spcAft>
              <a:buNone/>
              <a:defRPr sz="1000">
                <a:solidFill>
                  <a:srgbClr val="000000"/>
                </a:solidFill>
                <a:latin typeface="Poppins Medium"/>
                <a:ea typeface="Poppins Medium"/>
                <a:cs typeface="Poppins Medium"/>
                <a:sym typeface="Poppins Medium"/>
              </a:defRPr>
            </a:lvl1pPr>
            <a:lvl2pPr lvl="1" rtl="0" algn="ctr">
              <a:lnSpc>
                <a:spcPct val="115000"/>
              </a:lnSpc>
              <a:spcBef>
                <a:spcPts val="0"/>
              </a:spcBef>
              <a:spcAft>
                <a:spcPts val="0"/>
              </a:spcAft>
              <a:buSzPts val="800"/>
              <a:buNone/>
              <a:defRPr sz="800"/>
            </a:lvl2pPr>
            <a:lvl3pPr lvl="2" rtl="0" algn="ctr">
              <a:lnSpc>
                <a:spcPct val="115000"/>
              </a:lnSpc>
              <a:spcBef>
                <a:spcPts val="0"/>
              </a:spcBef>
              <a:spcAft>
                <a:spcPts val="0"/>
              </a:spcAft>
              <a:buSzPts val="800"/>
              <a:buNone/>
              <a:defRPr sz="800"/>
            </a:lvl3pPr>
            <a:lvl4pPr lvl="3" rtl="0" algn="ctr">
              <a:lnSpc>
                <a:spcPct val="115000"/>
              </a:lnSpc>
              <a:spcBef>
                <a:spcPts val="0"/>
              </a:spcBef>
              <a:spcAft>
                <a:spcPts val="0"/>
              </a:spcAft>
              <a:buSzPts val="800"/>
              <a:buNone/>
              <a:defRPr sz="800"/>
            </a:lvl4pPr>
            <a:lvl5pPr lvl="4" rtl="0" algn="ctr">
              <a:lnSpc>
                <a:spcPct val="115000"/>
              </a:lnSpc>
              <a:spcBef>
                <a:spcPts val="0"/>
              </a:spcBef>
              <a:spcAft>
                <a:spcPts val="0"/>
              </a:spcAft>
              <a:buSzPts val="800"/>
              <a:buNone/>
              <a:defRPr sz="800"/>
            </a:lvl5pPr>
            <a:lvl6pPr lvl="5" rtl="0" algn="ctr">
              <a:lnSpc>
                <a:spcPct val="115000"/>
              </a:lnSpc>
              <a:spcBef>
                <a:spcPts val="0"/>
              </a:spcBef>
              <a:spcAft>
                <a:spcPts val="0"/>
              </a:spcAft>
              <a:buSzPts val="800"/>
              <a:buNone/>
              <a:defRPr sz="800"/>
            </a:lvl6pPr>
            <a:lvl7pPr lvl="6" rtl="0" algn="ctr">
              <a:lnSpc>
                <a:spcPct val="115000"/>
              </a:lnSpc>
              <a:spcBef>
                <a:spcPts val="0"/>
              </a:spcBef>
              <a:spcAft>
                <a:spcPts val="0"/>
              </a:spcAft>
              <a:buSzPts val="800"/>
              <a:buNone/>
              <a:defRPr sz="800"/>
            </a:lvl7pPr>
            <a:lvl8pPr lvl="7" rtl="0" algn="ctr">
              <a:lnSpc>
                <a:spcPct val="115000"/>
              </a:lnSpc>
              <a:spcBef>
                <a:spcPts val="0"/>
              </a:spcBef>
              <a:spcAft>
                <a:spcPts val="0"/>
              </a:spcAft>
              <a:buSzPts val="800"/>
              <a:buNone/>
              <a:defRPr sz="800"/>
            </a:lvl8pPr>
            <a:lvl9pPr lvl="8" rtl="0" algn="ctr">
              <a:lnSpc>
                <a:spcPct val="115000"/>
              </a:lnSpc>
              <a:spcBef>
                <a:spcPts val="0"/>
              </a:spcBef>
              <a:spcAft>
                <a:spcPts val="0"/>
              </a:spcAft>
              <a:buSzPts val="800"/>
              <a:buNone/>
              <a:defRPr sz="800"/>
            </a:lvl9pPr>
          </a:lstStyle>
          <a:p/>
        </p:txBody>
      </p:sp>
      <p:sp>
        <p:nvSpPr>
          <p:cNvPr id="79" name="Google Shape;79;p10"/>
          <p:cNvSpPr txBox="1"/>
          <p:nvPr>
            <p:ph idx="4" type="subTitle"/>
          </p:nvPr>
        </p:nvSpPr>
        <p:spPr>
          <a:xfrm>
            <a:off x="269650" y="2491925"/>
            <a:ext cx="2283300" cy="19269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1300">
                <a:solidFill>
                  <a:srgbClr val="000000"/>
                </a:solidFill>
              </a:defRPr>
            </a:lvl1pPr>
            <a:lvl2pPr lvl="1" rtl="0" algn="ctr">
              <a:lnSpc>
                <a:spcPct val="115000"/>
              </a:lnSpc>
              <a:spcBef>
                <a:spcPts val="0"/>
              </a:spcBef>
              <a:spcAft>
                <a:spcPts val="0"/>
              </a:spcAft>
              <a:buSzPts val="1100"/>
              <a:buNone/>
              <a:defRPr b="1" sz="1100"/>
            </a:lvl2pPr>
            <a:lvl3pPr lvl="2" rtl="0" algn="ctr">
              <a:lnSpc>
                <a:spcPct val="115000"/>
              </a:lnSpc>
              <a:spcBef>
                <a:spcPts val="0"/>
              </a:spcBef>
              <a:spcAft>
                <a:spcPts val="0"/>
              </a:spcAft>
              <a:buSzPts val="1100"/>
              <a:buNone/>
              <a:defRPr b="1" sz="1100"/>
            </a:lvl3pPr>
            <a:lvl4pPr lvl="3" rtl="0" algn="ctr">
              <a:lnSpc>
                <a:spcPct val="115000"/>
              </a:lnSpc>
              <a:spcBef>
                <a:spcPts val="0"/>
              </a:spcBef>
              <a:spcAft>
                <a:spcPts val="0"/>
              </a:spcAft>
              <a:buSzPts val="1100"/>
              <a:buNone/>
              <a:defRPr b="1" sz="1100"/>
            </a:lvl4pPr>
            <a:lvl5pPr lvl="4" rtl="0" algn="ctr">
              <a:lnSpc>
                <a:spcPct val="115000"/>
              </a:lnSpc>
              <a:spcBef>
                <a:spcPts val="0"/>
              </a:spcBef>
              <a:spcAft>
                <a:spcPts val="0"/>
              </a:spcAft>
              <a:buSzPts val="1100"/>
              <a:buNone/>
              <a:defRPr b="1" sz="1100"/>
            </a:lvl5pPr>
            <a:lvl6pPr lvl="5" rtl="0" algn="ctr">
              <a:lnSpc>
                <a:spcPct val="115000"/>
              </a:lnSpc>
              <a:spcBef>
                <a:spcPts val="0"/>
              </a:spcBef>
              <a:spcAft>
                <a:spcPts val="0"/>
              </a:spcAft>
              <a:buSzPts val="1100"/>
              <a:buNone/>
              <a:defRPr b="1" sz="1100"/>
            </a:lvl6pPr>
            <a:lvl7pPr lvl="6" rtl="0" algn="ctr">
              <a:lnSpc>
                <a:spcPct val="115000"/>
              </a:lnSpc>
              <a:spcBef>
                <a:spcPts val="0"/>
              </a:spcBef>
              <a:spcAft>
                <a:spcPts val="0"/>
              </a:spcAft>
              <a:buSzPts val="1100"/>
              <a:buNone/>
              <a:defRPr b="1" sz="1100"/>
            </a:lvl7pPr>
            <a:lvl8pPr lvl="7" rtl="0" algn="ctr">
              <a:lnSpc>
                <a:spcPct val="115000"/>
              </a:lnSpc>
              <a:spcBef>
                <a:spcPts val="0"/>
              </a:spcBef>
              <a:spcAft>
                <a:spcPts val="0"/>
              </a:spcAft>
              <a:buSzPts val="1100"/>
              <a:buNone/>
              <a:defRPr b="1" sz="1100"/>
            </a:lvl8pPr>
            <a:lvl9pPr lvl="8" rtl="0" algn="ctr">
              <a:lnSpc>
                <a:spcPct val="115000"/>
              </a:lnSpc>
              <a:spcBef>
                <a:spcPts val="0"/>
              </a:spcBef>
              <a:spcAft>
                <a:spcPts val="0"/>
              </a:spcAft>
              <a:buSzPts val="1100"/>
              <a:buNone/>
              <a:defRPr b="1" sz="1100"/>
            </a:lvl9pPr>
          </a:lstStyle>
          <a:p/>
        </p:txBody>
      </p:sp>
      <p:sp>
        <p:nvSpPr>
          <p:cNvPr id="80" name="Google Shape;80;p10"/>
          <p:cNvSpPr txBox="1"/>
          <p:nvPr>
            <p:ph idx="5" type="body"/>
          </p:nvPr>
        </p:nvSpPr>
        <p:spPr>
          <a:xfrm>
            <a:off x="3029250" y="295275"/>
            <a:ext cx="5709000" cy="421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Poppins Medium"/>
              <a:buChar char="●"/>
              <a:defRPr sz="1400">
                <a:solidFill>
                  <a:schemeClr val="dk1"/>
                </a:solidFill>
                <a:latin typeface="Poppins Medium"/>
                <a:ea typeface="Poppins Medium"/>
                <a:cs typeface="Poppins Medium"/>
                <a:sym typeface="Poppins Medium"/>
              </a:defRPr>
            </a:lvl1pPr>
            <a:lvl2pPr indent="-292100" lvl="1" marL="914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2pPr>
            <a:lvl3pPr indent="-292100" lvl="2" marL="1371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3pPr>
            <a:lvl4pPr indent="-292100" lvl="3" marL="1828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4pPr>
            <a:lvl5pPr indent="-292100" lvl="4" marL="22860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5pPr>
            <a:lvl6pPr indent="-292100" lvl="5" marL="2743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6pPr>
            <a:lvl7pPr indent="-292100" lvl="6" marL="3200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7pPr>
            <a:lvl8pPr indent="-292100" lvl="7" marL="3657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8pPr>
            <a:lvl9pPr indent="-292100" lvl="8" marL="4114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0" y="4663229"/>
            <a:ext cx="9143818" cy="480265"/>
            <a:chOff x="0" y="4663229"/>
            <a:chExt cx="9143818" cy="480265"/>
          </a:xfrm>
        </p:grpSpPr>
        <p:grpSp>
          <p:nvGrpSpPr>
            <p:cNvPr id="10" name="Google Shape;10;p1"/>
            <p:cNvGrpSpPr/>
            <p:nvPr/>
          </p:nvGrpSpPr>
          <p:grpSpPr>
            <a:xfrm>
              <a:off x="0" y="4663229"/>
              <a:ext cx="9143818" cy="480265"/>
              <a:chOff x="0" y="-57150"/>
              <a:chExt cx="4816592" cy="218511"/>
            </a:xfrm>
          </p:grpSpPr>
          <p:sp>
            <p:nvSpPr>
              <p:cNvPr id="11" name="Google Shape;11;p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2" name="Google Shape;12;p1"/>
              <p:cNvSpPr txBox="1"/>
              <p:nvPr/>
            </p:nvSpPr>
            <p:spPr>
              <a:xfrm>
                <a:off x="0" y="-57150"/>
                <a:ext cx="4816500" cy="21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3" name="Google Shape;13;p1"/>
            <p:cNvSpPr/>
            <p:nvPr/>
          </p:nvSpPr>
          <p:spPr>
            <a:xfrm>
              <a:off x="76200" y="4830665"/>
              <a:ext cx="908738" cy="312460"/>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1216093" y="4865364"/>
              <a:ext cx="3336300" cy="1230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 sz="800" u="none" cap="none" strike="noStrike">
                  <a:solidFill>
                    <a:srgbClr val="000000"/>
                  </a:solidFill>
                  <a:latin typeface="Poppins"/>
                  <a:ea typeface="Poppins"/>
                  <a:cs typeface="Poppins"/>
                  <a:sym typeface="Poppins"/>
                </a:rPr>
                <a:t>CYBERLITE.ORG</a:t>
              </a:r>
              <a:endParaRPr sz="1000"/>
            </a:p>
          </p:txBody>
        </p:sp>
        <p:sp>
          <p:nvSpPr>
            <p:cNvPr id="15" name="Google Shape;15;p1"/>
            <p:cNvSpPr txBox="1"/>
            <p:nvPr/>
          </p:nvSpPr>
          <p:spPr>
            <a:xfrm>
              <a:off x="1216073" y="4991378"/>
              <a:ext cx="4566900" cy="92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 sz="599" u="none" cap="none" strike="noStrike">
                  <a:solidFill>
                    <a:srgbClr val="000000"/>
                  </a:solidFill>
                  <a:latin typeface="Poppins"/>
                  <a:ea typeface="Poppins"/>
                  <a:cs typeface="Poppins"/>
                  <a:sym typeface="Poppins"/>
                </a:rPr>
                <a:t>Ⓒ Cyberlite Books Pte. Ltd. All Rights Reserved.</a:t>
              </a:r>
              <a:endParaRPr i="1" sz="1000"/>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35" name="Shape 135"/>
        <p:cNvGrpSpPr/>
        <p:nvPr/>
      </p:nvGrpSpPr>
      <p:grpSpPr>
        <a:xfrm>
          <a:off x="0" y="0"/>
          <a:ext cx="0" cy="0"/>
          <a:chOff x="0" y="0"/>
          <a:chExt cx="0" cy="0"/>
        </a:xfrm>
      </p:grpSpPr>
      <p:sp>
        <p:nvSpPr>
          <p:cNvPr id="136" name="Google Shape;136;p20"/>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DIGITAL MEDIA LITERACY</a:t>
            </a:r>
            <a:endParaRPr>
              <a:solidFill>
                <a:schemeClr val="lt1"/>
              </a:solidFill>
            </a:endParaRPr>
          </a:p>
        </p:txBody>
      </p:sp>
      <p:sp>
        <p:nvSpPr>
          <p:cNvPr id="137" name="Google Shape;137;p20"/>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solidFill>
                  <a:schemeClr val="lt1"/>
                </a:solidFill>
                <a:latin typeface="Poppins ExtraBold"/>
                <a:ea typeface="Poppins ExtraBold"/>
                <a:cs typeface="Poppins ExtraBold"/>
                <a:sym typeface="Poppins ExtraBold"/>
              </a:rPr>
              <a:t>The Mascara Controversy</a:t>
            </a:r>
            <a:endParaRPr sz="4000">
              <a:solidFill>
                <a:schemeClr val="lt1"/>
              </a:solidFill>
              <a:latin typeface="Poppins ExtraBold"/>
              <a:ea typeface="Poppins ExtraBold"/>
              <a:cs typeface="Poppins ExtraBold"/>
              <a:sym typeface="Poppins ExtraBold"/>
            </a:endParaRPr>
          </a:p>
        </p:txBody>
      </p:sp>
      <p:sp>
        <p:nvSpPr>
          <p:cNvPr id="138" name="Google Shape;138;p20"/>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EXERCISE-IN-A-BOX</a:t>
            </a:r>
            <a:endParaRPr>
              <a:solidFill>
                <a:schemeClr val="lt1"/>
              </a:solidFill>
            </a:endParaRPr>
          </a:p>
        </p:txBody>
      </p:sp>
      <p:sp>
        <p:nvSpPr>
          <p:cNvPr id="139" name="Google Shape;139;p20"/>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lt2"/>
                </a:solidFill>
              </a:rPr>
              <a:t>LESSON 3.3</a:t>
            </a:r>
            <a:endParaRPr>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p:nvPr/>
        </p:nvSpPr>
        <p:spPr>
          <a:xfrm>
            <a:off x="3225125" y="171450"/>
            <a:ext cx="5637900" cy="4511100"/>
          </a:xfrm>
          <a:prstGeom prst="roundRect">
            <a:avLst>
              <a:gd fmla="val 5618"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9"/>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None/>
            </a:pPr>
            <a:r>
              <a:rPr lang="en"/>
              <a:t>1. How can consumers be more critical of the products and advertisements they see on social media and in mainstream media?</a:t>
            </a:r>
            <a:endParaRPr/>
          </a:p>
          <a:p>
            <a:pPr indent="0" lvl="0" marL="0" rtl="0" algn="l">
              <a:spcBef>
                <a:spcPts val="1200"/>
              </a:spcBef>
              <a:spcAft>
                <a:spcPts val="0"/>
              </a:spcAft>
              <a:buClr>
                <a:schemeClr val="dk1"/>
              </a:buClr>
              <a:buSzPts val="1100"/>
              <a:buFont typeface="Arial"/>
              <a:buNone/>
            </a:pPr>
            <a:r>
              <a:rPr lang="en"/>
              <a:t>2. Should influencers be held to the same standards as mainstream advertisements when it comes to honesty and accuracy?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17" name="Google Shape;217;p29"/>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18" name="Google Shape;218;p29"/>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19" name="Google Shape;219;p29"/>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20" name="Google Shape;220;p29"/>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p:nvPr/>
        </p:nvSpPr>
        <p:spPr>
          <a:xfrm>
            <a:off x="3225125" y="171450"/>
            <a:ext cx="5637900" cy="4511100"/>
          </a:xfrm>
          <a:prstGeom prst="roundRect">
            <a:avLst>
              <a:gd fmla="val 5618"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0"/>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Why do you think brands like O’Real like to work with social media  influencers like Mikayla? </a:t>
            </a:r>
            <a:endParaRPr/>
          </a:p>
          <a:p>
            <a:pPr indent="0" lvl="0" marL="0" rtl="0" algn="l">
              <a:spcBef>
                <a:spcPts val="1200"/>
              </a:spcBef>
              <a:spcAft>
                <a:spcPts val="0"/>
              </a:spcAft>
              <a:buClr>
                <a:schemeClr val="dk1"/>
              </a:buClr>
              <a:buSzPts val="1100"/>
              <a:buFont typeface="Arial"/>
              <a:buNone/>
            </a:pPr>
            <a:r>
              <a:rPr lang="en"/>
              <a:t>2. Do you think Mikayla would have said anything differently in her video if she wasn’t sponsored by O’Real?</a:t>
            </a:r>
            <a:endParaRPr/>
          </a:p>
          <a:p>
            <a:pPr indent="0" lvl="0" marL="0" rtl="0" algn="l">
              <a:spcBef>
                <a:spcPts val="1200"/>
              </a:spcBef>
              <a:spcAft>
                <a:spcPts val="0"/>
              </a:spcAft>
              <a:buClr>
                <a:schemeClr val="dk1"/>
              </a:buClr>
              <a:buSzPts val="1100"/>
              <a:buFont typeface="Arial"/>
              <a:buNone/>
            </a:pPr>
            <a:r>
              <a:rPr lang="en"/>
              <a:t>3. Is it fair for O’Real to tell Mikayla she’s not allowed to take down the video, even though it’s hurting her mental health?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27" name="Google Shape;227;p30"/>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28" name="Google Shape;228;p30"/>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29" name="Google Shape;229;p30"/>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30" name="Google Shape;230;p30"/>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1"/>
          <p:cNvSpPr/>
          <p:nvPr/>
        </p:nvSpPr>
        <p:spPr>
          <a:xfrm>
            <a:off x="3225125" y="171450"/>
            <a:ext cx="5637900" cy="4511100"/>
          </a:xfrm>
          <a:prstGeom prst="roundRect">
            <a:avLst>
              <a:gd fmla="val 5618"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1"/>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None/>
            </a:pPr>
            <a:r>
              <a:rPr lang="en"/>
              <a:t>1. Why is it important to give influencers and content creators like Mikayla credit for the original idea? </a:t>
            </a:r>
            <a:endParaRPr/>
          </a:p>
          <a:p>
            <a:pPr indent="0" lvl="0" marL="0" rtl="0" algn="l">
              <a:spcBef>
                <a:spcPts val="1200"/>
              </a:spcBef>
              <a:spcAft>
                <a:spcPts val="1200"/>
              </a:spcAft>
              <a:buNone/>
            </a:pPr>
            <a:r>
              <a:rPr lang="en"/>
              <a:t>2. How can failing to give credit to the original content creator impact their work?</a:t>
            </a:r>
            <a:endParaRPr/>
          </a:p>
        </p:txBody>
      </p:sp>
      <p:pic>
        <p:nvPicPr>
          <p:cNvPr id="237" name="Google Shape;237;p31"/>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38" name="Google Shape;238;p31"/>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39" name="Google Shape;239;p31"/>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40" name="Google Shape;240;p31"/>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#4</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2"/>
          <p:cNvSpPr/>
          <p:nvPr/>
        </p:nvSpPr>
        <p:spPr>
          <a:xfrm>
            <a:off x="3225125" y="171450"/>
            <a:ext cx="5637900" cy="4511100"/>
          </a:xfrm>
          <a:prstGeom prst="roundRect">
            <a:avLst>
              <a:gd fmla="val 5618" name="adj"/>
            </a:avLst>
          </a:prstGeom>
          <a:solidFill>
            <a:srgbClr val="88D8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2"/>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If you see multiple copycat videos of people repeating the same claims that the mascara actually works, does it mean it becomes a fact?</a:t>
            </a:r>
            <a:endParaRPr/>
          </a:p>
          <a:p>
            <a:pPr indent="0" lvl="0" marL="0" rtl="0" algn="l">
              <a:spcBef>
                <a:spcPts val="1200"/>
              </a:spcBef>
              <a:spcAft>
                <a:spcPts val="1200"/>
              </a:spcAft>
              <a:buNone/>
            </a:pPr>
            <a:r>
              <a:rPr lang="en"/>
              <a:t>2. How can we differentiate between facts and opinions when it comes to content on social media?</a:t>
            </a:r>
            <a:endParaRPr/>
          </a:p>
        </p:txBody>
      </p:sp>
      <p:pic>
        <p:nvPicPr>
          <p:cNvPr id="247" name="Google Shape;247;p32"/>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48" name="Google Shape;248;p32"/>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49" name="Google Shape;249;p32"/>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50" name="Google Shape;250;p32"/>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4" name="Shape 254"/>
        <p:cNvGrpSpPr/>
        <p:nvPr/>
      </p:nvGrpSpPr>
      <p:grpSpPr>
        <a:xfrm>
          <a:off x="0" y="0"/>
          <a:ext cx="0" cy="0"/>
          <a:chOff x="0" y="0"/>
          <a:chExt cx="0" cy="0"/>
        </a:xfrm>
      </p:grpSpPr>
      <p:sp>
        <p:nvSpPr>
          <p:cNvPr id="255" name="Google Shape;255;p33"/>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a:t>
            </a:r>
            <a:endParaRPr/>
          </a:p>
        </p:txBody>
      </p:sp>
      <p:pic>
        <p:nvPicPr>
          <p:cNvPr id="256" name="Google Shape;256;p33"/>
          <p:cNvPicPr preferRelativeResize="0"/>
          <p:nvPr>
            <p:ph idx="2" type="pic"/>
          </p:nvPr>
        </p:nvPicPr>
        <p:blipFill rotWithShape="1">
          <a:blip r:embed="rId3">
            <a:alphaModFix/>
          </a:blip>
          <a:srcRect b="0" l="0" r="0" t="0"/>
          <a:stretch/>
        </p:blipFill>
        <p:spPr>
          <a:xfrm>
            <a:off x="4325100" y="332900"/>
            <a:ext cx="493800" cy="493800"/>
          </a:xfrm>
          <a:prstGeom prst="rect">
            <a:avLst/>
          </a:prstGeom>
        </p:spPr>
      </p:pic>
      <p:sp>
        <p:nvSpPr>
          <p:cNvPr id="257" name="Google Shape;257;p33"/>
          <p:cNvSpPr txBox="1"/>
          <p:nvPr/>
        </p:nvSpPr>
        <p:spPr>
          <a:xfrm>
            <a:off x="406800" y="1590650"/>
            <a:ext cx="8330400" cy="2926200"/>
          </a:xfrm>
          <a:prstGeom prst="rect">
            <a:avLst/>
          </a:prstGeom>
          <a:noFill/>
          <a:ln>
            <a:noFill/>
          </a:ln>
        </p:spPr>
        <p:txBody>
          <a:bodyPr anchorCtr="0" anchor="t" bIns="91425" lIns="91425" spcFirstLastPara="1" rIns="91425" wrap="square" tIns="91425">
            <a:noAutofit/>
          </a:bodyPr>
          <a:lstStyle/>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Social media influencers are not sources of truth and facts. They may share personal opinions or promote a product for commercial reasons, so their content should never be taken at face value for fact.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Sponsored posts mean the influencer or content creator has been paid to promote a certain product by the brand.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Always use critical judgement when viewing anything on social media.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Giving credit to original creators is an important aspect of digital media literacy and responsible online behaviour as it fosters a collaborative and positive culture online.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When you want to post anything online, consider your personal responsibilities as a content creator and the ethical standards you should aim to achieve. </a:t>
            </a:r>
            <a:endParaRPr sz="1300">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61" name="Shape 261"/>
        <p:cNvGrpSpPr/>
        <p:nvPr/>
      </p:nvGrpSpPr>
      <p:grpSpPr>
        <a:xfrm>
          <a:off x="0" y="0"/>
          <a:ext cx="0" cy="0"/>
          <a:chOff x="0" y="0"/>
          <a:chExt cx="0" cy="0"/>
        </a:xfrm>
      </p:grpSpPr>
      <p:sp>
        <p:nvSpPr>
          <p:cNvPr id="262" name="Google Shape;262;p34"/>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3.3</a:t>
            </a:r>
            <a:endParaRPr>
              <a:solidFill>
                <a:schemeClr val="lt1"/>
              </a:solidFill>
            </a:endParaRPr>
          </a:p>
        </p:txBody>
      </p:sp>
      <p:sp>
        <p:nvSpPr>
          <p:cNvPr id="263" name="Google Shape;263;p34"/>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Well Done!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43" name="Shape 143"/>
        <p:cNvGrpSpPr/>
        <p:nvPr/>
      </p:nvGrpSpPr>
      <p:grpSpPr>
        <a:xfrm>
          <a:off x="0" y="0"/>
          <a:ext cx="0" cy="0"/>
          <a:chOff x="0" y="0"/>
          <a:chExt cx="0" cy="0"/>
        </a:xfrm>
      </p:grpSpPr>
      <p:sp>
        <p:nvSpPr>
          <p:cNvPr id="144" name="Google Shape;144;p21"/>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45" name="Google Shape;145;p21"/>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Have you ever come across an influencer who was trying to sell you a product or service? </a:t>
            </a:r>
            <a:endParaRPr>
              <a:solidFill>
                <a:schemeClr val="dk1"/>
              </a:solidFill>
            </a:endParaRPr>
          </a:p>
        </p:txBody>
      </p:sp>
      <p:pic>
        <p:nvPicPr>
          <p:cNvPr id="146" name="Google Shape;146;p21"/>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0" name="Shape 150"/>
        <p:cNvGrpSpPr/>
        <p:nvPr/>
      </p:nvGrpSpPr>
      <p:grpSpPr>
        <a:xfrm>
          <a:off x="0" y="0"/>
          <a:ext cx="0" cy="0"/>
          <a:chOff x="0" y="0"/>
          <a:chExt cx="0" cy="0"/>
        </a:xfrm>
      </p:grpSpPr>
      <p:sp>
        <p:nvSpPr>
          <p:cNvPr id="151" name="Google Shape;151;p22"/>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you think these terms mean?</a:t>
            </a:r>
            <a:endParaRPr/>
          </a:p>
          <a:p>
            <a:pPr indent="0" lvl="0" marL="0" rtl="0" algn="l">
              <a:spcBef>
                <a:spcPts val="0"/>
              </a:spcBef>
              <a:spcAft>
                <a:spcPts val="0"/>
              </a:spcAft>
              <a:buNone/>
            </a:pPr>
            <a:r>
              <a:t/>
            </a:r>
            <a:endParaRPr/>
          </a:p>
        </p:txBody>
      </p:sp>
      <p:sp>
        <p:nvSpPr>
          <p:cNvPr id="152" name="Google Shape;152;p22"/>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DEFINE THE KEYWORDS</a:t>
            </a:r>
            <a:endParaRPr/>
          </a:p>
        </p:txBody>
      </p:sp>
      <p:pic>
        <p:nvPicPr>
          <p:cNvPr id="153" name="Google Shape;153;p22"/>
          <p:cNvPicPr preferRelativeResize="0"/>
          <p:nvPr>
            <p:ph idx="2" type="pic"/>
          </p:nvPr>
        </p:nvPicPr>
        <p:blipFill rotWithShape="1">
          <a:blip r:embed="rId3">
            <a:alphaModFix/>
          </a:blip>
          <a:srcRect b="0" l="0" r="0" t="0"/>
          <a:stretch/>
        </p:blipFill>
        <p:spPr>
          <a:xfrm>
            <a:off x="4278750" y="256700"/>
            <a:ext cx="493800" cy="493800"/>
          </a:xfrm>
          <a:prstGeom prst="rect">
            <a:avLst/>
          </a:prstGeom>
        </p:spPr>
      </p:pic>
      <p:pic>
        <p:nvPicPr>
          <p:cNvPr id="154" name="Google Shape;154;p22"/>
          <p:cNvPicPr preferRelativeResize="0"/>
          <p:nvPr>
            <p:ph idx="3" type="pic"/>
          </p:nvPr>
        </p:nvPicPr>
        <p:blipFill rotWithShape="1">
          <a:blip r:embed="rId4">
            <a:alphaModFix/>
          </a:blip>
          <a:srcRect b="0" l="29" r="19" t="0"/>
          <a:stretch/>
        </p:blipFill>
        <p:spPr>
          <a:xfrm>
            <a:off x="332063" y="1551050"/>
            <a:ext cx="1964751" cy="2589271"/>
          </a:xfrm>
          <a:prstGeom prst="rect">
            <a:avLst/>
          </a:prstGeom>
        </p:spPr>
      </p:pic>
      <p:pic>
        <p:nvPicPr>
          <p:cNvPr id="155" name="Google Shape;155;p22"/>
          <p:cNvPicPr preferRelativeResize="0"/>
          <p:nvPr>
            <p:ph idx="4" type="pic"/>
          </p:nvPr>
        </p:nvPicPr>
        <p:blipFill rotWithShape="1">
          <a:blip r:embed="rId5">
            <a:alphaModFix/>
          </a:blip>
          <a:srcRect b="0" l="29" r="19" t="0"/>
          <a:stretch/>
        </p:blipFill>
        <p:spPr>
          <a:xfrm>
            <a:off x="2503771" y="1551054"/>
            <a:ext cx="1964751" cy="2589271"/>
          </a:xfrm>
          <a:prstGeom prst="rect">
            <a:avLst/>
          </a:prstGeom>
        </p:spPr>
      </p:pic>
      <p:pic>
        <p:nvPicPr>
          <p:cNvPr id="156" name="Google Shape;156;p22"/>
          <p:cNvPicPr preferRelativeResize="0"/>
          <p:nvPr>
            <p:ph idx="5" type="pic"/>
          </p:nvPr>
        </p:nvPicPr>
        <p:blipFill rotWithShape="1">
          <a:blip r:embed="rId6">
            <a:alphaModFix/>
          </a:blip>
          <a:srcRect b="0" l="29" r="19" t="0"/>
          <a:stretch/>
        </p:blipFill>
        <p:spPr>
          <a:xfrm>
            <a:off x="4675479" y="1551054"/>
            <a:ext cx="1964751" cy="2589271"/>
          </a:xfrm>
          <a:prstGeom prst="rect">
            <a:avLst/>
          </a:prstGeom>
        </p:spPr>
      </p:pic>
      <p:pic>
        <p:nvPicPr>
          <p:cNvPr id="157" name="Google Shape;157;p22"/>
          <p:cNvPicPr preferRelativeResize="0"/>
          <p:nvPr>
            <p:ph idx="5" type="pic"/>
          </p:nvPr>
        </p:nvPicPr>
        <p:blipFill rotWithShape="1">
          <a:blip r:embed="rId7">
            <a:alphaModFix/>
          </a:blip>
          <a:srcRect b="0" l="29" r="19" t="0"/>
          <a:stretch/>
        </p:blipFill>
        <p:spPr>
          <a:xfrm>
            <a:off x="6847187" y="1551054"/>
            <a:ext cx="1964751" cy="258927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3"/>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Influencer</a:t>
            </a:r>
            <a:endParaRPr/>
          </a:p>
        </p:txBody>
      </p:sp>
      <p:pic>
        <p:nvPicPr>
          <p:cNvPr id="163" name="Google Shape;163;p23"/>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64" name="Google Shape;164;p23"/>
          <p:cNvSpPr txBox="1"/>
          <p:nvPr>
            <p:ph idx="1" type="body"/>
          </p:nvPr>
        </p:nvSpPr>
        <p:spPr>
          <a:xfrm>
            <a:off x="4456050" y="1552325"/>
            <a:ext cx="4173900" cy="256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 person who has built a large following on social media platforms and has the power to influence the opinions and purchasing decisions of their audience. They use their online presence to create and share content that is meant to appeal to their followers and inspire them to take action, such as buying a certain product or supporting a particular cause.</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165" name="Google Shape;165;p23"/>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66" name="Google Shape;166;p23"/>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Sponsored Posts</a:t>
            </a:r>
            <a:endParaRPr/>
          </a:p>
        </p:txBody>
      </p:sp>
      <p:pic>
        <p:nvPicPr>
          <p:cNvPr id="172" name="Google Shape;172;p24"/>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3" name="Google Shape;173;p24"/>
          <p:cNvSpPr txBox="1"/>
          <p:nvPr>
            <p:ph idx="1" type="body"/>
          </p:nvPr>
        </p:nvSpPr>
        <p:spPr>
          <a:xfrm>
            <a:off x="4456050" y="1552325"/>
            <a:ext cx="4082700" cy="2489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rgbClr val="000000"/>
              </a:buClr>
              <a:buSzPts val="1100"/>
              <a:buFont typeface="Arial"/>
              <a:buNone/>
            </a:pPr>
            <a:r>
              <a:rPr lang="en"/>
              <a:t>Sponsored posts are a type of online content where the creator or influencer has received payment or incentives in exchange for promoting a product or brand. These posts can appear on various social media platforms and are often marked with hashtags such as #ad or #sponsored to disclose their commercial nature.</a:t>
            </a:r>
            <a:endParaRPr/>
          </a:p>
        </p:txBody>
      </p:sp>
      <p:pic>
        <p:nvPicPr>
          <p:cNvPr id="174" name="Google Shape;174;p24"/>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75" name="Google Shape;175;p24"/>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5"/>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Giving Credit</a:t>
            </a:r>
            <a:endParaRPr/>
          </a:p>
        </p:txBody>
      </p:sp>
      <p:pic>
        <p:nvPicPr>
          <p:cNvPr id="181" name="Google Shape;181;p25"/>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82" name="Google Shape;182;p25"/>
          <p:cNvSpPr txBox="1"/>
          <p:nvPr>
            <p:ph idx="1" type="body"/>
          </p:nvPr>
        </p:nvSpPr>
        <p:spPr>
          <a:xfrm>
            <a:off x="4456050" y="1552325"/>
            <a:ext cx="4082700" cy="2681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rgbClr val="000000"/>
              </a:buClr>
              <a:buSzPts val="1100"/>
              <a:buFont typeface="Arial"/>
              <a:buNone/>
            </a:pPr>
            <a:r>
              <a:rPr lang="en"/>
              <a:t>Giving credit is an important aspect of digital media literacy and responsible online behaviour. It means acknowledging the work of others and crediting the original source of content used in your own posts, such as images, videos or ideas. This can include citing sources for written content, using proper image credits for photos, or tagging original content creators when sharing their work on social media.</a:t>
            </a:r>
            <a:endParaRPr/>
          </a:p>
        </p:txBody>
      </p:sp>
      <p:pic>
        <p:nvPicPr>
          <p:cNvPr id="183" name="Google Shape;183;p25"/>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84" name="Google Shape;184;p25"/>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Creator’s Responsibilities</a:t>
            </a:r>
            <a:endParaRPr/>
          </a:p>
        </p:txBody>
      </p:sp>
      <p:pic>
        <p:nvPicPr>
          <p:cNvPr id="190" name="Google Shape;190;p26"/>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91" name="Google Shape;191;p26"/>
          <p:cNvSpPr txBox="1"/>
          <p:nvPr>
            <p:ph idx="1" type="body"/>
          </p:nvPr>
        </p:nvSpPr>
        <p:spPr>
          <a:xfrm>
            <a:off x="4456050" y="1552325"/>
            <a:ext cx="4173900" cy="2631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As digital content creators, individuals have a responsibility to uphold ethical standards and contribute to a safe and respectful online community. Some of the key responsibilities of creators include creating original content, ensuring accuracy, maintaining authenticity, respecting intellectual property rights, and promoting a safe and respectful online community. </a:t>
            </a:r>
            <a:endParaRPr/>
          </a:p>
        </p:txBody>
      </p:sp>
      <p:pic>
        <p:nvPicPr>
          <p:cNvPr id="192" name="Google Shape;192;p26"/>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93" name="Google Shape;193;p2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7" name="Shape 197"/>
        <p:cNvGrpSpPr/>
        <p:nvPr/>
      </p:nvGrpSpPr>
      <p:grpSpPr>
        <a:xfrm>
          <a:off x="0" y="0"/>
          <a:ext cx="0" cy="0"/>
          <a:chOff x="0" y="0"/>
          <a:chExt cx="0" cy="0"/>
        </a:xfrm>
      </p:grpSpPr>
      <p:sp>
        <p:nvSpPr>
          <p:cNvPr id="198" name="Google Shape;198;p2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Read the following evidence carefully to piece together the story. Think critically about the information you are examining and consider the questions.</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
        <p:nvSpPr>
          <p:cNvPr id="199" name="Google Shape;199;p2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INVESTIGATE THE SCENARIO</a:t>
            </a:r>
            <a:endParaRPr/>
          </a:p>
        </p:txBody>
      </p:sp>
      <p:pic>
        <p:nvPicPr>
          <p:cNvPr id="200" name="Google Shape;200;p27"/>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p:nvPr/>
        </p:nvSpPr>
        <p:spPr>
          <a:xfrm>
            <a:off x="3225125" y="171450"/>
            <a:ext cx="5637900" cy="4511100"/>
          </a:xfrm>
          <a:prstGeom prst="roundRect">
            <a:avLst>
              <a:gd fmla="val 5618"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None/>
            </a:pPr>
            <a:r>
              <a:rPr lang="en"/>
              <a:t>1. What should you take into consideration when you see sponsored posts?</a:t>
            </a:r>
            <a:endParaRPr/>
          </a:p>
          <a:p>
            <a:pPr indent="0" lvl="0" marL="0" rtl="0" algn="l">
              <a:spcBef>
                <a:spcPts val="1200"/>
              </a:spcBef>
              <a:spcAft>
                <a:spcPts val="0"/>
              </a:spcAft>
              <a:buClr>
                <a:schemeClr val="dk1"/>
              </a:buClr>
              <a:buSzPts val="1100"/>
              <a:buFont typeface="Arial"/>
              <a:buNone/>
            </a:pPr>
            <a:r>
              <a:rPr lang="en"/>
              <a:t>2. Why are social media influencers required to tell their audience if a post has been sponsored or is an advertisement? </a:t>
            </a:r>
            <a:endParaRPr/>
          </a:p>
          <a:p>
            <a:pPr indent="0" lvl="0" marL="0" rtl="0" algn="l">
              <a:spcBef>
                <a:spcPts val="1200"/>
              </a:spcBef>
              <a:spcAft>
                <a:spcPts val="0"/>
              </a:spcAft>
              <a:buClr>
                <a:schemeClr val="dk1"/>
              </a:buClr>
              <a:buSzPts val="1100"/>
              <a:buFont typeface="Arial"/>
              <a:buNone/>
            </a:pPr>
            <a:r>
              <a:rPr lang="en"/>
              <a:t>3. What responsibility does Mikayla have as an influencer, in terms of transparency and authenticity in her content?</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207" name="Google Shape;207;p28"/>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08" name="Google Shape;208;p28"/>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09" name="Google Shape;209;p2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0" name="Google Shape;210;p2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yberlite.org_ExerciseInABox">
  <a:themeElements>
    <a:clrScheme name="Simple Light">
      <a:dk1>
        <a:srgbClr val="000000"/>
      </a:dk1>
      <a:lt1>
        <a:srgbClr val="FFFFFF"/>
      </a:lt1>
      <a:dk2>
        <a:srgbClr val="595959"/>
      </a:dk2>
      <a:lt2>
        <a:srgbClr val="EEEEEE"/>
      </a:lt2>
      <a:accent1>
        <a:srgbClr val="F8D853"/>
      </a:accent1>
      <a:accent2>
        <a:srgbClr val="EF8247"/>
      </a:accent2>
      <a:accent3>
        <a:srgbClr val="EC6585"/>
      </a:accent3>
      <a:accent4>
        <a:srgbClr val="CC302F"/>
      </a:accent4>
      <a:accent5>
        <a:srgbClr val="D4BEFA"/>
      </a:accent5>
      <a:accent6>
        <a:srgbClr val="3C0555"/>
      </a:accent6>
      <a:hlink>
        <a:srgbClr val="F156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